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4" r:id="rId3"/>
    <p:sldId id="303" r:id="rId4"/>
    <p:sldId id="304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05" r:id="rId13"/>
    <p:sldId id="284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4:09.9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14969 10386 58 0,'-2'-2'89'15,"0"-2"-16"-15,-2 1-12 0,-1-2-3 0,-1 0-3 16,0 4 1-16,-1-4-2 0,1 4 0 16,-3-4 4-16,1 2 3 0,0 2 2 15,-1-3 0-15,1 4 0 0,-3-1-4 0,0 1-4 16,-1 0-7-16,-1 1-5 16,-2 3-6-16,-2-3-1 0,-2 3-1 0,-2 4 3 15,-4-1 5-15,-3 2 9 0,-1 1 8 16,-5 1 6-16,-4 6 6 0,-3-1 4 15,-3 1 4-15,-3 6 2 0,-6 0 2 16,-2 3 2-16,-2 7 4 0,-4-3 2 0,-1 10-1 16,-1 0 2-16,-1 8 0 0,-1 2-3 15,-1 5-5-15,1 7-6 0,-3 2-9 16,2 4-10-16,3 6-11 0,-1 0-12 0,5 4-10 16,2 6-7-16,2-1-3 0,6 4-4 15,5 0 3-15,3 1 5 0,5 0 7 0,7 0 7 16,6 4 11-16,4-3 8 0,6 4 11 15,6 0 4-15,7 0-1 0,7 1-6 16,6 3-6-16,3 1-7 0,10 1-13 0,6-2-9 16,6-1-6-16,6 1 0 0,7-2-4 15,6-3-1-15,7 1-1 16,5-2 2-16,10 0 2 0,8-3-4 0,8-4-2 16,6 0-4-16,7-2-2 0,7-5-3 15,5-1 0-15,7-3 2 0,7-1 3 16,7-2 2-16,12-1 0 0,6-2-2 0,6-2-1 15,4-5 3-15,9-2 2 0,4-4-1 16,13-4 1-16,10-2 3 0,7-3 0 16,4-3 3-16,2-6-1 0,6-2 0 0,4-3-1 15,12-2-4-15,1-1 1 0,2-3-1 16,3-4-1-16,2 1 1 0,1-5 0 16,5 2 3-16,-8-5 7 0,-3-2 0 0,3 0 2 15,-1-1 1-15,3-5 0 0,0-1 5 16,-1-2-5-16,-1-3-8 0,1-4-7 15,1-3-5-15,0-2-2 0,-3-4-2 0,-1-2-2 16,-1 0 2-16,-2-5 3 0,-1-1 0 16,-5 1 1-16,-13-6-3 0,-4 1 0 15,-4-4 1-15,-7-2-4 0,-6-8 2 0,-6-1-2 16,-13-8-2-16,-13-2-5 0,-8-4 0 16,-8-5 2-16,-12-4 2 0,-9 0 0 15,-12-2 1-15,-10-3 2 0,-12-1 1 16,-12-5 1-16,-9 2 1 0,-12-2 1 0,-12-2-1 15,-10 0 1-15,-12 1-3 0,-10-3-3 16,-8-1-1-16,-11-1 0 0,-8-4-2 16,-7 1 0-16,-8-5 2 0,-9-1-4 0,-3 1 2 15,-10 0 2-15,-5-3 2 16,-5 2 4-16,-9-2 2 0,-3 0 1 0,-9 3-2 16,-9 0-4-16,-8 3-4 0,-6-3-4 15,-7 1-4-15,-8-1-1 0,-11 0 3 16,-10-3 5-16,-13-2 3 0,-11-3 1 0,-10 5 1 15,-11-2-1-15,-11 1-7 0,-3-2 2 0,-9 0 2 16,-13 2 1-16,-10-3-1 0,-7 3 2 16,-10 0 8-16,-5 3 1 0,-10-6-5 15,-11-2-3-15,-2 1-2 0,1 0 5 0,-5 3-3 16,-11-3-5-16,-2 6-2 0,-4 2-1 16,-12 0 7-16,-10 0-1 0,-1 4-4 15,-7 5 0-15,-1 2 8 0,-5 3 7 16,-4 4-4-16,-5 6-9 0,-1 0 4 0,-7 2 2 15,-2 7-8-15,-5-3 1 16,1 8 2-16,-4 1 0 0,-1 5-8 0,-3 0 1 16,-3 6-1-16,-2 5-3 0,6 6-8 0,-2 3 6 15,1 8 3-15,-3 7-9 0,2 8-14 16,3 6-2-16,3 5-13 0,7 6-73 16,13 4-134-16,14 6-127 0,14 2-146 0,14 1-79 15,10 5-24-15,13 0 47 0,11 3 125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5:17.7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16823 1228 203 0,'0'-5'314'0,"0"2"71"0,0-1 8 0,0 0-10 16,0 3-24-16,-2-2-31 0,2 2-47 16,2 1-54-16,-2 4-49 0,4 2-43 15,-1 8-28-15,1 4-17 0,0 8-10 0,2 11-17 16,-1 4-18-16,1 9-17 0,-2 4-9 16,3 1-11-16,-1 8-6 0,0-4-2 15,3 3-2-15,-1-3-5 0,1 0-14 0,-3-5-45 16,3 0-100-16,-3-4-122 0,0 0-119 15,1-6-119-15,-3 0-54 0,-2-5 9 0,-2 1 83 16,-2-6 113-16</inkml:trace>
  <inkml:trace contextRef="#ctx0" brushRef="#br0" timeOffset="212.76">16698 1984 30 0,'-4'-24'383'0,"-2"-1"82"0,2 3 71 15,-1 2 7-15,1 2-74 0,4-1-100 16,2 2-98-16,2 0-74 0,5 1-65 0,6 1-51 16,2 1-34-16,6 0-19 0,7 2-15 15,3-2-4-15,6-1-5 0,1 2-3 16,4 0-18-16,3 0-70 0,1-2-124 16,3 2-126-16,2 0-124 0,0-4-97 0,2 5-34 15,0-5 40-15,0 5 112 0</inkml:trace>
  <inkml:trace contextRef="#ctx0" brushRef="#br0" timeOffset="909.93">18455 1316 204 0,'-4'-1'262'0,"2"-2"32"0,-2 1-11 0,-1-1-4 16,1 1 2-16,0 2 5 0,-2-1-9 16,-1 1-27-16,-1 1-35 0,-1 1-34 15,-3 7-32-15,-3 3-27 0,-2 5-20 16,-2 7-13-16,-2 2-10 0,-1 3-11 16,1 9-13-16,2-3-11 0,0 4-13 0,2 0-11 15,2-1-6-15,5-2-4 0,1-2-3 16,5-4-4-16,4 0-2 0,0-2 3 0,4-3-3 15,5-5-1-15,-1-2 1 0,5-2 0 16,2-6 2-16,2-1-3 0,0-7 0 16,2-2 1-16,2-6-2 0,0-3-1 0,0-7 2 15,0-2 0-15,1-7 0 0,-1-1 2 16,-2-2 0-16,0-2-1 0,0 1-1 0,-4 4 1 16,0 5 0-16,-5 2 4 0,1 2 0 15,-3 6 2-15,-1 5 1 0,-1 3 0 16,0 6 1-16,-2 8-3 0,1 4-1 0,-3 3-4 15,2 5-15-15,-2 0-49 0,2 1-117 16,1 0-129-16,-1-3-122 0,2 0-119 0,1-3-50 16,-1-2 17-16,0-4 97 15,1-4 119-15</inkml:trace>
  <inkml:trace contextRef="#ctx0" brushRef="#br0" timeOffset="1125.41">18726 1336 112 0,'2'-29'498'0,"0"8"88"16,-4 0 54-16,0 5 2 16,0 3-113-16,0 0-176 0,2 7-142 15,-2 6-80-15,2 5-52 0,-2 9-32 0,2 6-20 16,0 6-10-16,0 8-5 0,0 3-7 0,0 4-5 16,0 2-2-16,2 2-12 0,0 2-25 15,0 0-71-15,0 1-133 0,2-4-131 16,1 1-128-16,-1-3-90 0,0-5-29 0,0 1 41 15,1-9 120-15,-1-3 122 0</inkml:trace>
  <inkml:trace contextRef="#ctx0" brushRef="#br0" timeOffset="1341.16">18938 1432 394 0,'-2'-19'537'0,"-5"4"64"16,-1 1 41-16,-3 5-103 15,1 4-142-15,-3 5-145 0,2 5-103 0,-1 4-62 16,1 5-40-16,3 5-23 0,-1 2-10 0,5 3-6 16,0 1-4-16,4-1-4 0,2 1-3 15,2 0-14-15,2-6-41 0,3 2-80 0,1-2-98 16,1-6-91-16,4-3-74 0,0 1-55 0,2-10-28 16,2-1 8-16,2-5 66 0,-2-3 71 15,0-4 66-15</inkml:trace>
  <inkml:trace contextRef="#ctx0" brushRef="#br0" timeOffset="1424.48">19101 1500 157 0,'10'-13'362'0,"-1"1"114"16,-3 3 38-16,-2 1-8 0,1 3-41 16,-3 0-68-16,0 3-100 0,0 2-108 0,0 0-85 15,0 3-54-15,-2 5-66 0,2-2-104 16,0 3-127-16,3 1-115 0</inkml:trace>
  <inkml:trace contextRef="#ctx0" brushRef="#br0" timeOffset="2094.82">19518 1257 1445 0,'-36'29'998'15,"70"6"-470"-15</inkml:trace>
  <inkml:trace contextRef="#ctx0" brushRef="#br0" timeOffset="20086.72">24119 9528 4 0,'0'0'22'15,"0"3"-4"-15,0-3 0 0,0 1 2 0,0-1 3 16,0 3 5-16,0-3 5 0,0 0 4 16,0 0 4-16,0 2 2 0,0-2 4 15,0 0 2-15,0 0 1 0,0 0 2 16,0 0 2-16,0 0 1 0,-2 0-3 0,2 0-3 16,-2 0-3-16,0 0-7 0,0 0-4 15,0 0-5-15,0-2-3 0,-3 2-1 16,1-3 0-16,-2 2 2 0,2-2 1 0,-3 1 1 15,1-1 1-15,0 2 2 0,-3-2 0 0,3 0 3 16,-3 2 1-16,1 1 1 0,-3-3 1 16,3 3-1-16,-3-1-2 0,1 1-3 15,-1 0-6-15,0 0-4 0,-1 1-3 16,1 2-5-16,-2-2-2 0,1 5-4 16,-1-2-2-16,0 1-1 0,-1-1 0 15,1 2 0-15,-2-1 0 0,0 1 1 0,-2 2 0 16,2 1 1-16,-1-2 1 0,-1 2 4 15,-2 0 4-15,2 0 3 0,-2 3 4 16,-3-2 1-16,1 1 3 0,0 1 5 16,-2 1 6-16,0 0 6 0,-1 2 8 0,-1 0 6 15,-3 4 4-15,1-4 0 0,-1 4-4 16,1 1-2-16,-1-1-4 0,1 2-3 16,1-1-3-16,1 4-5 0,0-2-2 0,1 0-6 15,3 1-4-15,0 2-5 0,0 0-4 16,2 0-3-16,2 1-2 0,0 0 0 15,2 0 1-15,2 2 1 0,1-2 1 16,1 2 4-16,3 2 5 0,1-5 2 0,1 5-1 16,2-1 2-16,2-1 0 0,-1 2-4 15,3-1-5-15,3-3-2 0,-1 3-4 0,0 0-1 16,2-3-2-16,2 2 0 0,1-3 4 16,1-1 9-16,3 1 7 0,1 0 12 15,1 0 11-15,2-4 7 0,0 2 2 16,2 1-5-16,2-3-4 0,2 0-10 15,0 0-10-15,0-1-9 0,3 1-3 0,1-3-3 16,0-1-7-16,3-2 0 0,1 2 0 16,3-1 2-16,2-1-3 0,0-1-1 15,4 0-2-15,0-2 2 0,2 1-2 16,3-2-2-16,-3-1 0 0,2-1-2 0,3 2 1 16,-3-2-2-16,3-4-1 0,-1 0-3 15,0-1 1-15,1 2 0 0,-1-2-3 0,3-3 2 16,-3-1-1-16,3 4-1 0,-3-4-1 15,3-4 3-15,-1 3 1 0,-1-2-2 16,1-2 0-16,-1-1 0 0,-1 0 0 16,1-3 0-16,-1-1-3 0,1 0 3 0,-3-4-1 15,3-1 1-15,-3 2 0 0,-2-3 0 16,0 0 1-16,-2 2-2 0,-2-6 2 16,-2 6-1-16,0-5 1 0,-4 2 1 15,-1-1-1-15,-1-3 0 0,-3 2-1 0,1 0 0 16,-1-1-1-16,-2-4 0 0,-1 2 0 15,-1 0 3-15,0-2-1 0,-2-1-1 16,-2 4-2-16,0-4 0 0,0 0 0 16,-2-3-1-16,-1 2 1 0,1-2 1 15,0 1 2-15,-2-2 0 0,-1 0-1 0,-1 0 0 16,0-1 1-16,-1 1-1 0,-1-4-1 16,-1 4 2-16,1-2 2 0,-3 2 0 15,0-4-3-15,-2 4 1 0,1 0 2 16,-1-1-1-16,-2 4 1 0,-2-3-1 0,0 1 3 15,-2 3-2-15,0-1-1 0,0 1 0 16,-3 1-1-16,-1 0 0 0,0 1-1 0,-3 3 3 16,1-2-1-16,-3 2 1 0,1-1 1 15,-5 0-2-15,0 1 1 0,-4 2-2 16,0-3-1-16,-4 5 2 0,-3-3 0 16,-1 0 3-16,-3 2-1 0,-6-1 1 0,-2-1 1 15,-4 2 1-15,-5-4 0 0,-4 4 0 16,-2-4 0-16,-2 3-2 0,-2-2-1 0,-4 1-2 15,-3 0-1-15,-1 0 1 0,-1 2 0 16,-2-1 3-16,-1-2-3 16,-1 3 0-16,0 0 0 0,0 5-2 0,0-2-3 15,0 0-3-15,0 0-6 0,3 3-17 16,1 2-43-16,3 0-88 0,5 0-117 0,8 2-115 16,7 3-123-16,5-1-61 0,9 1 2 15,7-1 66-15,5-2 106 0</inkml:trace>
  <inkml:trace contextRef="#ctx0" brushRef="#br0" timeOffset="24350.63">20485 9628 9 0,'-4'-3'30'0,"0"2"-2"0,-1-3-2 0,1 3-1 16,0-2-3-16,0 2 0 0,-1-3-3 15,1 3-4-15,-2-2-1 0,2 3 1 16,-3-2 2-16,-1 0 0 0,1 2 4 0,-1-3 3 16,0 3 2-16,-3-1 1 0,0 1-1 15,1 0 0-15,-3 0-1 0,0 0-2 0,1 0 0 16,-1 0-2-16,0 0-1 16,-2 0 0-16,3 0 0 0,-3 0 0 15,0 0-2-15,-2 0 0 0,2 0-1 16,-2 0 1-16,1 0 3 0,-1 0 4 0,-2 0 3 15,2 1 2-15,-2-1 3 0,0 3-2 16,-3-3 2-16,1 2-3 0,0-2 0 0,-2 2 1 16,-1-2-1-16,1 3 3 0,-2-2-2 15,-3 3 1-15,-1-3 0 0,-1 3 1 0,0 0 1 16,-1 0 1-16,-3-1 1 16,0 2 1-16,0 3-3 0,-2-4-1 0,-2 2-3 15,2 4 0-15,-2-4 0 0,2 3 1 16,-2 1 4-16,2-1 2 0,0 0 1 15,0 2 2-15,2-2-3 0,0 2-1 0,0-1-1 16,2 0-1-16,1 2-3 0,-1 0-3 16,0-2-1-16,0 4 2 0,1 0 3 15,-1-2 3-15,-2 5 5 0,0 0 6 16,0 1 8-16,0 3 4 0,-2-1 7 0,3 0 4 16,-1 3 2-16,0 2 0 0,0 0-6 15,0-1-5-15,2 5-8 0,1 0-8 16,1-3-6-16,-2 3-6 0,3 4-4 15,-1-3-2-15,0 3-1 0,3-1-2 0,-1 2 1 16,3 0 2-16,0-1 2 0,-1 2 0 16,3 5-2-16,2-2 3 0,2 0-3 0,2 4-2 15,2 2-3-15,2-1-1 0,3 3 0 16,1 1-1-16,3-1-1 0,4 3-4 16,2-2-2-16,2-1-1 0,2 3-3 15,4-2-2-15,3-1 0 0,4 0 3 0,0 0 2 16,4-1 4-16,2 0 5 0,4-1 7 15,1 2 2-15,3 0 1 0,3-4-1 16,4 4-1-16,2-4 0 0,2 1-7 16,3 1-3-16,5-5-4 0,1 2 0 0,4 1-3 15,4-5-5-15,2 0 2 0,5-2-2 16,4-1 1-16,6-2 1 0,2 0-1 16,7-6 0-16,3 3-3 0,3-7 2 15,4 0-3-15,0-3-1 0,5-1-2 16,-1-6 2-16,3 2 3 0,1-4-2 0,3-1 3 15,4-5-2-15,2-2 3 0,2-2-4 16,2-2-3-16,3-2 0 0,-3-4 0 0,1 2 0 16,-1-4-3-16,-4 1 2 0,-2-1 2 15,-2-1 0-15,-5-6 1 0,1 1 3 0,-5-1-2 16,-4-1 0-16,-2-6-2 0,-2 3-3 16,-4-7-1-16,-5 2 0 0,-1-7 3 15,-5 2-2-15,-4-6 2 0,-5 1 1 16,-3-3 1-16,-3-3 0 0,-6 1-2 15,-2 2 2-15,-7-5-1 0,-2 4-2 0,-1-4 0 16,-8 5 1-16,-1-5 0 0,-4 1-1 16,-3 2-1-16,-4-2 1 0,-4 1 1 0,-2 1 0 15,-4-1 3-15,-3 0-3 16,-4 1 1-16,-2 3 1 0,-4-1-3 0,-2-1-1 16,-2 0-1-16,-5 1 0 0,-4 1 1 15,1-2-3-15,-6 1 3 0,-1-1-2 16,-2 1 1-16,-2-1-2 0,-3 2 3 0,-2-3-1 15,-1 3-1-15,-5-1-1 0,0 3 2 16,-4-2-1-16,-3 0 3 0,-1 2-1 16,-3 2 1-16,-1 1 1 0,-3-1-1 0,-2 3-2 15,0 2-1-15,-4 0 1 0,0 0-1 16,-3 5 1-16,1-1 1 16,-2 0 1-16,-3 5 2 0,1-2 0 0,-1 1 0 15,1 4 1-15,-3-2-2 0,-2 0 0 0,-2 3-2 16,-1-1 2-16,-4 1 0 0,-1 0-1 15,0 1 0-15,-2 1 1 0,-1 0-2 16,-1 4 2-16,2-1-1 0,-3-2 3 0,1 5 0 16,-1-1 0-16,1 5 2 15,-3-1-2-15,1 5 1 0,-1 0-5 0,-4 5 2 16,-1 4-2-16,-3-1-7 0,-3 5-23 0,1 6-43 16,2-1-65-16,0 4-86 0,2 3-86 15,7 3-76-15,3 1-50 0,8 2-47 16,5 3 22-16,7-2 60 0,4 1 74 15</inkml:trace>
  <inkml:trace contextRef="#ctx0" brushRef="#br0" timeOffset="27513.33">27707 9311 14 0,'-2'0'28'0,"2"0"2"15,-2 0 4-15,2 0 5 0,-2 0 4 16,2 0 1-16,-2 0-4 0,-3 0-2 0,1 0-1 15,0 0-4-15,0 0 0 0,-3 0 1 16,-1 0 6-16,-3 0 3 0,1 0 1 16,-1 0 3-16,-2 0-2 0,-1 0 0 15,-3 0-2-15,-2 0-3 0,0 0-2 0,-5 0-6 16,-1 0-4-16,-3 3-2 0,-1-2-1 16,-5 3-2-16,-2-1 2 0,-2 5 4 15,-2-2 5-15,-5 2 3 0,1-1 1 16,-1 3 2-16,-3 2 2 0,-1-1 0 15,0 3 0-15,-2 2 5 0,1-2 5 16,-1 2 8-16,0 3 6 0,-2 0 5 0,0 2 1 16,0 2-3-16,-4 2-3 0,2 1-7 0,-2 2-5 15,0 2-1-15,0 0 0 16,0 4 4-16,1 0 5 0,-1 0 4 0,2 5 5 16,0 0 6-16,0-1 5 0,0 4 4 15,4 0 6-15,1-1 7 0,1 6-1 0,2-2-5 16,3 0-7-16,4-1-12 0,-1 1-14 15,5 4-16-15,3-2-13 0,1 0-10 16,4 2-6-16,1 2-6 0,4-1-5 0,3-1-2 16,4 2-1-16,1 2 3 0,2-1-1 15,5-2 2-15,3 1 0 0,5-2 2 0,2 1 1 16,3 1-3-16,5-2 4 0,3-2 4 16,6 2 3-16,2 2 2 0,7-1 2 15,3-1 1-15,5 1 1 0,5-2-2 16,3 1-1-16,5-2-3 0,4 0-3 15,4 1 1-15,4-1-4 0,5-1-4 16,2-4 0-16,6 1 0 0,2 1-3 0,2-5 0 16,5 1-1-16,1-2 2 15,3 1-1-15,2-7 2 0,2 2 0 0,2 0-1 0,2-1 0 16,1-3-1-16,1 0 2 16,0 2-1-16,3-2-1 0,-1 1-4 0,-1-1 1 15,1-1-2-15,-1 0 0 0,-1-3 0 16,0 3 0-16,3-7 6 0,1 0 3 0,1 1 1 15,2-6 0-15,2 1 1 0,-3 1 1 16,3-5-3-16,0 2-5 0,-2-3 1 0,-3-1-1 16,-1-2 0-16,-3 1 0 0,1-2-1 15,-3-1 1-15,-2-3 0 0,2-2 2 16,-2 1-2-16,0-4 0 0,1 0 0 0,1-1 0 16,0-4 0-16,2-1-1 0,1-3 3 15,-1-3-3-15,3-1 0 0,-1-3-1 0,1-1 0 16,-1-3 4-16,1 0-2 0,-1 1 4 15,1-5 0-15,-1-1 2 0,1 0-1 16,-1 0-4-16,-2-1-1 0,1-2-2 16,-3 2 0-16,-2-2-2 0,-6-1-1 0,-2-1 3 15,-5 1 0-15,-2 0-3 0,-4-2 3 16,-4-2 0-16,-4 3 2 0,-3-3-1 0,-3 3-1 16,-3-3 2-16,-6 1-2 0,-3 2 1 15,-3-4-3-15,-5 1 1 0,-4-1-1 0,-2 1 0 16,-5 0 0-16,-3-1 1 0,-3-3 1 0,-2-2 1 15,-2 3 2-15,-4-2-1 0,-2-1-1 16,-3-1 0-16,-3 0 1 0,-1 0 0 0,-4-2-1 16,-2 0 0-16,-2-1 2 0,-2-1 0 0,-2 1-2 15,-1-2-1-15,-3 2 2 0,-1-2 0 0,-4 2-1 16,-2-2 0-16,-2 3 0 0,-2-4 2 16,-4 4 0-16,-3-4-1 0,-1 4 2 15,-7-4-2-15,-3 0-1 0,-1 0 1 16,-2-1-3-16,-5-3-2 0,-3 1-1 0,-3-1 1 15,-2-3-2-15,-5 1 0 0,-1 1 2 16,-3-2 0-16,-1 3 0 0,-3 0 2 0,-2-1 0 16,0 1-1-16,-2 0 0 0,0 1 2 15,-2 1 0-15,0 3 2 0,0 0 1 16,0 1-1-16,-2 0 2 0,0 5-1 0,-3-2 0 16,-3 4-1-16,-3 2-2 0,-2 1 0 15,-2 1 0-15,-4 4 0 0,0 0-2 16,-2 3 1-16,0 2 5 0,-5-1 3 0,3 3 0 15,-3-1 2-15,3 3 0 0,-2 0-2 16,-1 0-3-16,1 1-1 0,-3 4-2 0,0-1-1 16,3-1 0-16,-3 5 2 0,3-1-2 0,1 2-1 15,1 1 0-15,0 1 1 0,1 1 0 16,3 1 0-16,2 3-2 0,2-1 0 16,3 5-8-16,-3 0-8 0,2 4-14 15,-2 0-35-15,0 1-62 0,2 3-84 0,-2 4-83 16,3 4-79-16,3 2-61 0,1 2-44 15,3 2-7-15,5 1 49 0,4 1 71 16,5 0 73-16</inkml:trace>
  <inkml:trace contextRef="#ctx0" brushRef="#br0" timeOffset="29692.5">28871 9469 7 0,'-6'0'21'0,"0"-1"1"0,-3 1 2 15,1-4 0-15,-3 4 2 0,1-1 2 16,-1 1 1-16,0-2 0 0,-1 2-1 16,1 0 0-16,-2 0-2 0,1 0 0 0,-1 0 0 15,0 0 1-15,1 0 0 0,-1 2-1 16,0-1-1-16,0 4 1 0,-1-1-3 15,1 1 0-15,-2-1 2 0,2 4-1 16,-1 0 1-16,1 5 0 0,-2-2 1 0,0-1 0 0,0 3 2 16,1-1 0-16,1 5 1 15,-2-1 0-15,0-1-2 0,3 4 0 16,-3-3-4-16,2 5-1 0,-2 1-3 16,0 2-3-16,3 1 0 0,-3 1-3 0,2 2-2 15,1-2-2-15,1 3 1 0,0 1-1 16,1 3 4-16,1-3 3 0,3 3 3 15,0-3 3-15,1 5 2 0,1-1 0 0,2 0-4 16,2 0-3-16,0 0-3 0,2-2-2 16,2 2-4-16,3-1 0 0,1 1 0 15,3-4-1-15,2 0-1 0,1-1-1 0,1 0 0 16,4-4-1-16,0 0 0 0,2 0-2 16,3-5 0-16,-1 1 1 0,0-3-1 0,3 1 0 15,1-5 1-15,1 1-1 0,-1-5 1 16,3 2 0-16,2-3 0 15,-3 0 1-15,3-3 1 0,2-1 0 0,0-2-1 16,0-2 3-16,2-1 0 0,-3-1 0 0,3-2 0 16,0-2 4-16,0 2 6 0,-2-5 5 0,2-1 5 15,-2-2 4-15,-2 1 3 16,-3-3 5-16,1 1 1 0,-2-5 5 0,-3 1 7 0,-2 0 8 16,-2-2 7-16,-4-2 5 0,0 0-1 15,-2 0-5-15,-2-3-5 0,-3 1-3 16,-1-3-5-16,-1 1 0 0,-1-1 1 15,-3-3 6-15,0 4 0 0,-2-4 0 0,-2 2 0 16,0-3-2-16,0 3-3 0,-4 2-2 16,0-5 5-16,0 5 7 0,-3-2 7 15,-1 1 6-15,-1-3 3 0,-1 2-1 0,-1-3-1 16,-4 5-6-16,1-2-7 0,-3 0-11 16,-2 0-8-16,-3 1-9 0,-1-3-7 0,-2 3-9 15,-3 0-4-15,-1 0-3 0,-1 4-4 16,-4-4-4-16,2 2-2 0,-2 3 2 0,1 0 0 15,-1-1-5-15,0 3 1 0,0 2 1 16,2-1 1-16,0 2-5 0,1 4-2 16,-1 0-9-16,-2 2-29 0,0 0-54 0,0 5-74 15,-2 1-90-15,0 6-80 0,0 1-63 16,5 2-45-16,-1 3-30 0,0 2 29 0,5 1 64 16,-1 1 70-16</inkml:trace>
  <inkml:trace contextRef="#ctx0" brushRef="#br0" timeOffset="36609.96">25633 12315 60 0,'-9'-2'45'0,"1"-3"-8"0,-1 2-4 0,1 2 1 15,-3-3-4-15,3 3-4 16,-3-2-4-16,-1 1 0 0,1-1 5 0,-2 3 1 16,1-1 3-16,-3 1 2 0,0 0 1 15,0 0 0-15,0 0-5 0,-2 1 1 0,1-1 3 16,-1 3 2-16,0-1 2 0,-5 1 4 16,1-2 2-16,0 4 2 0,-2 3-1 0,-3-2-2 15,1 0-1-15,-2 3-4 0,-3 2-2 16,0 3-5-16,-4 1-5 0,1-2-3 15,-1 4-2-15,0 0 0 0,-2 0-1 16,0 3 0-16,0 2 1 0,0-2 3 0,0 1 1 16,0 3-2-16,0 1 2 0,2-1 1 15,-2 4 2-15,2 1 1 0,-2-1 2 0,2 5 4 16,0 1 3-16,1 0 2 0,-1 4 0 16,2 0 2-16,0 3 0 0,3 1 0 15,-1 1-3-15,2 1-1 0,1 0-1 16,4 0-6-16,-1 0-3 0,5 0-6 0,0-2-3 15,4 1-4-15,3 1-1 0,1 0 8 16,3 1 6-16,1 1 6 0,5 1 4 16,2 2 3-16,2 1 0 0,3 1-4 15,1-2-5-15,5 1 0 0,-1-4 3 16,5 5 3-16,2-5 0 0,2 3 2 0,2-5-2 16,2 5-2-16,3-4-6 0,1-2-3 15,1 2-5-15,4-2-5 0,-1-3-1 16,3 3 2-16,0-4 2 0,2-2 4 15,2 1 3-15,0-4 4 0,0 1 5 0,3-6 1 16,1 1 5-16,0-5 5 0,1-2 7 16,1-2 6-16,0-1 8 0,3-1 7 15,0-4-1-15,-1-1-8 0,3-3-6 0,0 1-11 16,-1-5-10-16,3-2-9 0,2 0-8 16,0-2 0-16,0-3 0 0,0-3-1 0,2-2-3 15,2 1-2-15,-2-4 0 16,4-1-2-16,0-5-2 0,1 0-4 0,3-3 2 15,1-1 0-15,1-6 0 0,1 3-1 16,2-4-2-16,-3-3-2 0,3 2-2 0,-2-7-2 16,-1 2-1-16,1-2-1 15,-1-1 0-15,1-2-2 0,2-2 2 0,-3 3 2 16,-1-2 1-16,-1 1 4 0,-3 1-5 16,-1 1 5-16,-4-3-3 0,-2 4 0 15,-2-4 1-15,-3 2-2 0,-3-2 1 16,-3-1 1-16,-4 0-2 0,-2-2 1 0,-2 1-1 15,-4-3-1-15,-1 2 0 0,-3 0 2 16,-3-4 0-16,-2 1-2 0,-2 1 0 0,-4-1 0 16,0-1 0-16,-4 1-3 0,-1-2 2 15,-4 4-1-15,1-6-1 0,-3 6 2 16,0-2 0-16,-4-1 1 0,0 4-2 16,-2-1 3-16,0 3-1 0,-2 1 0 0,-3 2 0 15,-1-1 0-15,0 3 0 0,-3-1 0 16,-2 4 0-16,1 0 2 0,-3 1 1 15,-2 0-1-15,0-1-1 0,-2 2 0 0,-2-1 2 16,-3 3-3-16,1-3-3 16,-4 3-1-16,-1-2 0 0,1 2 3 0,-5-2 0 15,0 2 2-15,-2-2 3 0,0 2 2 0,-4-2-1 16,0 2-1-16,0 1-2 16,-4-3 3-16,-1 3-3 0,-1 0-2 0,-5 2 3 15,0-1 1-15,-6 2 0 0,-2 2-1 16,-2-2 0-16,-7 2 0 0,-1 3-2 15,-5-1-1-15,-2 2 1 0,-3 0-2 16,-3-1-2-16,0 5 1 0,-5-1 2 0,0-2 0 16,1 5 0-16,-1 1-2 0,0-1-1 15,3 0-5-15,-3 5-14 0,0 0-38 16,1 1-62-16,-1 2-78 0,0 2-88 16,5 3-75-16,-1 5-64 0,5 1-54 0,2 0 1 15,4 3 48-15,3 2 71 0,1 1 72 0</inkml:trace>
  <inkml:trace contextRef="#ctx0" brushRef="#br0" timeOffset="38619.54">24953 13754 27 0,'2'-1'31'0,"-2"1"0"16,3-2 2-16,-3 2 0 0,0-4 2 15,0 4 3-15,0 0 0 0,0 0 5 16,0 0 5-16,0 0 4 0,0-1 7 16,0 1 2-16,0 0 7 0,0 0 2 0,-3 0-2 15,3 0-3-15,-2 0-8 0,-2 0-4 16,0 0-8-16,0-3-7 0,-1 3-5 0,-1-1-2 16,-2 1 2-16,-1 0-3 15,1 0 2-15,-3 1-1 0,-2-1-3 0,1 4 2 0,-1 2 2 16,-4 0 3-16,0 3 6 0,-2 3 9 15,-4 1 12-15,-3 2 13 0,-1 7 14 16,-3 3 15-16,-4 4 8 0,-4 1 9 16,-2 4 6-16,-4 7 4 0,-3 1-6 0,-2 3-12 15,-1 5-12-15,-3-2-19 16,-2 6-19-16,2 0-22 0,-2 1-15 0,0 2-13 16,0-1-15-16,0 1-36 0,2-2-56 15,2 0-64-15,0 2-67 0,7-3-66 16,1 1-56-16,7-1-39 0,2-5 1 0,5 0 37 15,3-4 52-15</inkml:trace>
  <inkml:trace contextRef="#ctx0" brushRef="#br0" timeOffset="39000.72">23404 15048 92 0,'-11'6'160'16,"1"-1"-30"-16,-3 8-27 0,0 2-19 16,3 3-9-16,-1 4 2 0,1 2-7 0,3 0-5 15,3 2 2-15,2 3 2 0,4-3 4 16,4 3 5-16,5-1 4 0,4-2-4 0,4 2-7 16,4-3-11-16,5-1-12 0,6 0-14 15,2-4-17-15,6 0-30 0,2-5-37 0,3 1-40 16,2-4-44-16,1-4-55 0,5-3-62 15,0-5-15-15,3-2 11 0,-1-4 26 0</inkml:trace>
  <inkml:trace contextRef="#ctx0" brushRef="#br0" timeOffset="39804.01">21514 16230 5 0,'-13'-4'137'0,"5"0"-25"16,-1-2-30-16,5-2-17 0,0 2-10 15,2-5-5-15,4-1-6 0,0 0-1 0,4-4-1 16,1-2 7-16,3-6 8 0,1-1 7 16,1-1 6-16,3-7 9 0,2 0 7 0,2-6 1 15,0-1 4-15,2-3 3 0,1-2 9 16,1-1 10-16,0 2 11 0,0 0 11 15,1 1 9-15,-3 2 6 0,2 2-1 0,-2 0-8 16,-2 5-11-16,3 3-13 16,-6 2-17-16,1 4-18 0,0 2-14 0,-2 4-9 15,0 3 2-15,-2 2 4 0,1 4 9 16,1 4 3-16,0 2 2 0,0 4 0 0,4 5-11 16,0 5-11-16,2 5-10 0,2 5-9 15,3 4-5-15,1 6-7 0,5 0-6 16,2 4-3-16,2 4-7 0,2 2 0 15,0-2-4-15,2 2-4 0,-1 0 1 0,1-1-3 16,-2 1-3-16,-2-1-7 0,0-2-26 0,-4-1-65 16,-1-2-105-16,-3-4-111 0,-1 0-100 15,-3-2-88-15,-3-7-55 0,-4 3 21 0,-2-6 82 16,-7-2 98-16</inkml:trace>
  <inkml:trace contextRef="#ctx0" brushRef="#br0" timeOffset="40710.08">21315 16191 120 0,'-4'-4'206'0,"-3"1"7"0,3 1-66 0,2 2-49 0,0 0-25 16,2 5-6-16,0 4 1 0,0 1 11 15,2 6 12-15,2 4 7 0,0 8 0 16,1 3-5-16,-1 6-4 0,0 4-12 0,2 2-13 15,1 3-10-15,-1 4-13 0,0 2-11 0,3 1-12 16,-3-3-7-16,1 0-5 0,-1 0-4 16,-2-3-1-16,0-2 1 0,1-2 7 15,-1-2 13-15,-2-3 16 0,-2-4 17 0,2-4 16 16,-2-6 11-16,0 0 4 0,0-4-6 16,0-5-10-16,0 0-12 0,0-5-13 15,0 0-12-15,0-4-8 0,0 2-9 0,0-4-4 16,0 1-5-16,2-2-3 0,-2 2 0 15,2-1 2-15,3 1 4 0,-1 2 10 16,0-1 11-16,0 1 13 0,3 5 16 16,1 1 12-16,1 4 4 0,-1 0 0 0,3 3-7 15,1 2-12-15,1 3-15 0,0 4-13 16,2 0-11-16,1 1-7 0,4 0-6 0,-1 2-2 16,0 0-3-16,0-1 0 0,0 1 0 15,0-2-1-15,0-1 1 0,-2 0-2 0,0 1 3 16,0-4-1-16,-3-2 1 0,1 0-1 15,-2-1 0-15,-2-6 1 0,-1 2 3 16,1-4 0-16,-3-1 3 0,1-4 1 0,-1-1 1 16,1 2 0-16,1-7 2 0,-1 1 3 15,1-4-1-15,1-1 1 0,2 0 0 0,-3-1-1 16,3-4-4-16,-1 1-3 0,1-1 2 16,0-1 1-16,2 1-1 15,0-3 0-15,-1-1 4 0,1 2 1 0,2-2-1 0,2-1 1 16,2-5 3-16,0 2 0 0,3 0-3 15,-1-4 0-15,2 0-3 0,3-2-4 16,-1 1 0-16,1-2-3 0,0-2 0 16,1-1 0-16,-1-1 3 0,1-4-1 0,-1-2-2 15,1-1 1-15,-1-3-1 0,-1-1 0 0,-1-3-1 16,1-3-1-16,-3-1 0 0,-1 1 0 16,0-1 3-16,-2 1-1 0,-2-2 2 0,-2 1 0 15,0-1 1-15,-2-2-2 0,-2 2 1 16,0-2 0-16,-3 0 0 0,1-2 1 0,-3-2-2 15,1 3 2-15,-1-5-1 0,-2 0-2 16,1 1-1-16,-1 1 0 0,1-2-1 16,-3 1 0-16,0 4-1 0,0 0 0 15,-2-1 1-15,3 2-3 0,-3-1-8 0,-2 1-28 16,0-1-69-16,0-1-107 0,0 1-108 16,-2 3-106-16,-1-1-106 0,-3 6-32 15,-2 5 37-15,-5 6 90 0,-4 3 97 0</inkml:trace>
  <inkml:trace contextRef="#ctx0" brushRef="#br0" timeOffset="41222.76">21935 16033 145 0,'-13'0'199'16,"-4"2"4"-16,0 3-44 0,1 1-26 15,-4 3-11-15,1 6-1 0,-2 3-1 0,2 3-2 16,-2 4-4-16,2 8-4 0,0 0-1 15,0 8 1-15,2 2 1 0,2 7 0 16,2 4-4-16,3 1-8 0,3 3-11 0,3 0-11 16,6-2-15-16,3 1-10 0,5-6-2 15,5 2 6-15,2-5 6 0,6-3 6 16,3-6 5-16,3-3-3 0,5-3-7 0,2-8-10 16,2-6-8-16,2-3-6 0,3-7 3 15,-1-4 6-15,3-7 6 0,-3-7 1 16,-2-4 2-16,0-6-1 0,-4-7-5 0,-2-7-12 15,-2-4-9-15,-7-10-6 0,-1-3-6 16,-7-8-3-16,-3-5-4 0,-5 0-1 0,-5-3 3 16,-4 2 0-16,-6 2-2 0,-7 3-2 15,-4 5-1-15,-6 4-2 0,-3 5-13 0,-3 5-15 16,-3 7-42-16,-4 0-71 0,2 8-96 16,-2 5-99-16,2 4-92 0,5 6-96 15,-1 1-21-15,5-1 35 0,1 4 78 0,3-2 91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6:16.4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16561 2111 317 0,'-9'-1'488'0,"-5"1"75"15,-3 1 50-15,-2 3-84 0,-3 8-119 16,-1 1-121-16,-2 6-99 0,-3 6-71 15,3 1-46-15,-3 7-32 0,3 1-15 0,2 1-8 16,1 2-6-16,5-1-8 0,3-1-1 16,5-1-3-16,3-1-5 0,2-4 2 15,4-3-1-15,4-1 2 0,0-5-4 0,5 1 1 16,-1-5 2-16,5-3 0 0,-1-1 1 16,3-6 0-16,0-2 2 0,4-4 1 0,0-1-1 15,0-8 0-15,2-3 0 0,3-4 0 16,-3-1-3-16,2-5-2 0,-2-7 3 0,0 3 3 15,-2 2 4-15,1-1 7 0,-6 1 13 16,-1 4 9-16,-2 2 10 0,-1 5 7 0,-3 4 3 16,-1 0-2-16,-2 6-4 0,-2 3-7 15,0 8-12-15,-2 2-9 0,0 6-6 16,0 2-14-16,-2 2-18 0,2 0-22 16,0 1-40-16,0-3-102 0,2 1-137 0,0-2-123 15,1-4-110-15,1 0-65 0,2-5-6 16,1-4 76-16,-1-4 126 0</inkml:trace>
  <inkml:trace contextRef="#ctx0" brushRef="#br0" timeOffset="218.07">16798 2185 242 0,'10'-26'431'0,"-1"3"99"0,-3 6 31 16,1 3-38-16,-3 3-64 0,0 6-90 15,0 5-90-15,1 5-84 0,-1 6-57 0,-2 7-38 16,0 7-26-16,0 1-21 0,0 7-19 15,-2-1-16-15,2 6-9 0,-2-3-17 0,2 4-21 16,1 0-29-16,-1-4-80 0,0 2-131 16,0-6-132-16,4 0-121 0,-1-3-81 15,1-3-23-15,0-6 50 0,-2-3 120 16</inkml:trace>
  <inkml:trace contextRef="#ctx0" brushRef="#br0" timeOffset="384.4">17048 2281 131 0,'4'-20'487'0,"-2"3"92"0,-2 6 55 0,-2 2-23 16,2 8-99-16,-2 1-149 0,-2 5-144 0,1 6-87 15,-1 6-55-15,0-1-31 0,2 3-27 16,0 2-29-16,0-1-37 0,-1 0-76 16,3 2-119-16,0-2-113 0,3-3-96 0,1 0-73 15,0-5-49-15,2 1 33 16,1-8 95-16,1 1 102 0</inkml:trace>
  <inkml:trace contextRef="#ctx0" brushRef="#br0" timeOffset="500.9">17117 2394 171 0,'7'-12'290'0,"-3"0"45"0,0 3 25 0,-2 4 9 15,1 0-14-15,-1 3-30 0,0-1-50 0,0 1-60 16,2 2-90-16,-2 2-118 0,2-2-125 16,3 3-113-16,-1-1-93 0,3-2-86 15,1 0-54-15,1-2 19 0,-1-1 62 0,1-3 73 16</inkml:trace>
  <inkml:trace contextRef="#ctx0" brushRef="#br0" timeOffset="617.91">17302 2249 91 0,'10'-13'350'0,"-1"1"120"0,-3 3 65 16,0 2-3-16,-1 2-35 0,-1 1-68 0,-2 4-97 15,2 3-111-15,-2 2-87 16,3 2-59-16,-3 3-49 0,0 2-63 0,-2 1-111 16,2 0-142-16,0 2-138 15,2-2-124-15,-2 0-54 0,3-1 4 0,-3-4 84 16,2 1 129-16</inkml:trace>
  <inkml:trace contextRef="#ctx0" brushRef="#br0" timeOffset="769.22">17600 2169 316 0,'9'-1'550'0,"-1"6"76"0,-2 1 45 0,-1 8-65 16,-3 1-136-16,0 5-180 0,0 5-130 15,0 0-90-15,-2 3-106 0,0 1-166 0,2-3-182 16,-2 3-157-16,2-3-77 0,3-3-30 15,-3 0 40-15,4-3 129 0</inkml:trace>
  <inkml:trace contextRef="#ctx0" brushRef="#br0" timeOffset="1214.26">18737 1923 162 0,'10'-4'505'0,"-3"7"93"0,-1 4 58 15,-2 3-16-15,-2 9-94 0,3 5-151 16,-3 4-136-16,2 2-85 0,-2 2-57 0,0 6-44 16,2-3-40-16,-1 5-43 0,1 2-40 0,-2-1-59 15,0-3-141-15,0 0-156 0,0 0-152 16,-2-4-74-16,-2-1-24 0,-2-3 24 16,0-2 125-16</inkml:trace>
  <inkml:trace contextRef="#ctx0" brushRef="#br0" timeOffset="1418.21">18682 2340 170 0,'0'-20'489'0,"-2"3"88"15,2 5 54-15,0 2-36 0,4 1-92 16,2 2-149-16,5 0-125 0,1 1-82 0,7 1-53 16,3 2-33-16,3 2-22 0,3-3-15 15,1 3-15-15,3 1-11 0,0-2-15 16,-1-1-22-16,-1 2-73 0,0-3-144 0,-1 0-151 15,-5-1-144-15,-3 1-68 0,-2-1-20 16,-4-2 48-16,-3 3 132 0</inkml:trace>
  <inkml:trace contextRef="#ctx0" brushRef="#br0" timeOffset="2690.19">20678 1801 136 0,'0'-10'262'0,"0"-1"41"0,-2-1-4 16,-1 0-23-16,1 3-11 0,0 0 0 16,0 4-2-16,-2-2-4 0,-2 3-17 0,-3 3-19 15,-2 6-27-15,-3 2-29 0,-3 6-27 16,-2 7-28-16,-2 6-21 0,-1 12-17 16,-1 1-9-16,2 6-6 0,0 5-3 0,4 3-1 15,4 1-7-15,5-2-3 0,3 2-5 16,5-4-7-16,5 0-9 0,3-6-5 15,5-4-7-15,4-1-5 0,2-6-13 16,4-4-20-16,2-8-34 0,3-5-108 16,0-3-157-16,-1-8-177 0,3-5-104 0,-3-5-44 15,1-8 0-15,-3-4 90 0,-4-3 149 0</inkml:trace>
  <inkml:trace contextRef="#ctx0" brushRef="#br0" timeOffset="2987.92">20515 1069 1 0,'-7'-5'377'0,"3"2"101"15,-2 3 79-15,2 4 14 0,-1 4-63 0,1 5-90 16,2 8-115-16,0 4-92 0,2 4-77 16,-2 4-59-16,2 4-35 0,2 3-20 15,0 1-20-15,0 0-31 0,-2 1-75 0,2 0-117 16,0-2-127-16,3-1-123 0,-3-4-93 16,0-2-32-16,0-4 47 0,-2-4 102 15,2-5 117-15</inkml:trace>
  <inkml:trace contextRef="#ctx0" brushRef="#br0" timeOffset="3173.05">20682 1098 327 0,'0'0'503'0,"-4"6"67"15,-1 8 42-15,1 1-85 0,-2 9-137 16,2 1-137-16,-1 1-122 0,3 3-130 0,0 4-159 15,0-4-149-15,4 2-148 0,-2-2-96 16,2-1-30-16,0-3 39 0,-2-4 104 16</inkml:trace>
  <inkml:trace contextRef="#ctx0" brushRef="#br0" timeOffset="3591.33">20669 407 14 0,'-10'-16'322'0,"-3"4"82"16,0 5 85-16,1 2 7 0,-1 1-37 15,0 4-63-15,0 4-71 0,-1 1-75 16,1 7-82-16,-2 5-71 0,2 3-44 0,-1 6-23 15,1 7-16-15,0 2-6 0,3 1-4 16,1 5-2-16,3 0-2 0,2-1-3 0,4 0 1 16,4-1-1-16,2-1 0 0,3-2-1 15,3-2 2-15,5-5 0 0,2 0-3 16,2-5-2-16,3-6 0 0,3-2 2 0,1-7-4 16,-1-3 1-16,3-3 0 0,0-6 2 15,-3-3 3-15,-2-3 1 0,-1-5 3 0,-3-1 9 16,-2-5 10-16,-4-5 10 15,-5-3 6-15,-3-3 6 0,-5-6 2 0,-2 0-3 16,-6-6-7-16,-3-1-7 0,-4 1-9 16,-1 1-9-16,-8 0-14 0,-1 4-28 0,-2 2-83 15,-5 5-138-15,3 2-133 0,-1 1-144 16,0 3-71-16,5 3-15 0,0 1 57 0,4 1 125 16</inkml:trace>
  <inkml:trace contextRef="#ctx0" brushRef="#br0" timeOffset="15480.78">20887 13984 108 0,'-2'-4'109'16,"-2"3"1"-16,2-1 2 0,-2-2 2 16,1 3 3-16,-1 1 1 0,2-3 0 15,0 3 1-15,0 0-3 0,2 0 0 16,-2 0-5-16,2 0-6 0,-2 0-1 0,2 3 11 16,0 4 35-16,0 2 45 0,0 6 36 15,0 8 22-15,0 7 9 16,0 10-16-16,-2 8-42 0,2 10-52 0,-3 12-46 15,1 6-34-15,0 7-26 0,0 6-15 16,2 6-11-16,0 1-10 0,0 6-6 0,0 1-4 16,2-5-1-16,2 1-4 0,-1-2-6 15,1-2-12-15,-2-3-23 0,2-8-55 0,-2-1-76 16,0-10-84-16,0-3-75 0,-2-3-65 16,3-9-50-16,-3-8-34 0,2-5 31 15,-2-10 62-15,-2-7 68 0</inkml:trace>
  <inkml:trace contextRef="#ctx0" brushRef="#br0" timeOffset="16775.14">20851 13934 32 0,'-2'-4'155'0,"-2"3"-29"16,2-2-19-16,0 2-13 0,2 1-8 16,0 0-7-16,0 0-3 0,2 0 3 0,0 0 6 15,4 0 12-15,1 1 11 0,1-1 12 16,1 0 13-16,3 0 10 0,1 0 15 16,4 0 7-16,0 0 10 0,4-1 5 15,2 1-1-15,3-4-7 0,3 2-7 16,1 1-12-16,4-3-18 0,4 0-20 0,2-2-19 15,2-2-19-15,5 2-14 16,4 0-14-16,2-3-10 0,2-2-6 0,4-2 0 16,0 3-5-16,5-1-6 0,-1-3-4 15,1 3-3-15,1-3-4 0,3 0-4 16,2 0-3-16,-2 2 0 0,2-2 1 0,-1 0-2 16,1 0 1-16,-2 0 1 0,0 2 2 15,-1-2 0-15,3 0 0 0,0-1 0 16,0-1 3-16,4 1 3 0,2-4 0 0,5 0 0 15,1 2 1-15,7-1-1 0,2-1-2 16,7 1-2-16,1 1 0 0,3 1-2 16,1-1 0-16,1 2 0 0,0 1-4 0,-5 3-2 15,1 1 0-15,-3-3 1 0,-6 5-2 16,-2-1 0-16,-4 1 0 0,-7 2 0 16,-6 0-3-16,-8 1 0 0,-7 1 3 0,-9-1 1 15,-5 2 2-15,-7 0 1 0,-7-1 3 16,-3 3 0-16,-5-2 2 0,-4 3 2 15,0-1 0-15,-5 1-4 0,-1-4-1 0,-3 4-3 16,1 0-1-16,-3 0-3 16,-1 0-2-16,-1 0 1 0,0 4 0 0,0-3 2 15,0 2 0-15,-1 2 3 0,-1 1 0 16,0 0-1-16,0 3 0 0,0 1 1 16,-2 4-1-16,2-2 0 0,-2 6 1 15,0 3 2-15,0 2-1 0,-2 3 2 0,2 7 1 16,-2 2 2-16,0 6 0 0,0 5 0 15,0 4 3-15,-3 4-3 0,3 4 1 0,-2 6-5 16,0 2 0-16,0 6-3 0,-3 6-1 16,3 1 2-16,-2-1-1 0,-1 5-2 15,3-4-1-15,-2-4-1 0,1 3 1 0,1-4-1 16,2-1 1-16,-2-4 1 0,2 0 1 16,0-6 3-16,0-3-2 0,-1-3-1 0,1-6 0 15,0-2 0-15,0-5-3 0,0-4 1 16,-2-2-3-16,2-8 3 0,-3-2 1 15,1-3-1-15,0-3 1 0,0-1 0 16,-1-5 0-16,1-1 0 0,-2-1-1 16,2-4 2-16,-3 1-1 0,-1-2-1 0,-3-4 1 15,1 3 1-15,-3-1 2 0,-2-3-1 16,-2 1-1-16,0-4-1 0,-4 4-1 16,0-2-2-16,-5-2-1 0,1-1-1 15,-2 3 4-15,-3-3 2 0,-2 0 0 0,0 0 3 0,-1 0 0 16,-1 0-1-16,-4 0-2 0,0 0-1 15,-1 0 0-15,-3 0 1 0,0 0-1 16,-3 0 0-16,-1 3 0 0,-3-3 1 0,-2 1-1 16,-4-1-1-16,-2 3 0 0,-4-2 0 15,-1 3-1-15,-3-3 1 0,-1 2-1 16,-4-3 0-16,0 1-1 0,-4-1 1 0,0 0 1 16,-2-1 1-16,0-2-3 0,-5 2 2 15,1-3 1-15,-5 0-2 0,-4 3 1 16,-4-2 0-16,-2 0 0 0,-2 2 2 0,-3 1 0 15,-1-3 1-15,1 3 5 0,-2-2 4 16,3 2 3-16,2-3-1 0,3 3 0 0,6 0 0 16,1-1-5-16,6 1-4 15,3-3-2-15,6 1-1 0,4-1-1 0,5 2-1 16,4-4-4-16,4 3-6 0,4-2-7 0,4 0-11 16,3 0-11-16,3 3-15 15,6-3-34-15,1 3-74 0,2-2-107 0,6 3-106 16,3 0-109-16,6-1-87 0,2-3-19 0,5 2 53 15,1 1 97-15,5-4 111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8:11.6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10090 6926 66 0,'2'-4'73'0,"0"2"-7"16,0 1-6-16,-2-3-5 0,3 4-4 16,-3-1-2-16,2 1 4 0,-2-3 8 15,0 3 8-15,0 0 4 0,-2 0 1 0,-1 0-1 16,1 0-6-16,-2-1-10 0,-2 1-8 15,-3-4-5-15,1 4-6 0,-3 0-5 0,-1 0-4 16,-3 0-4-16,-2 0-2 0,-2 4 0 16,-2-3 5-16,-3 2 7 0,-1-2 10 15,0 4 11-15,-5 1 15 0,0-2 9 16,-1 1 11-16,-1-1 8 0,-2 1 5 16,-2-1 1-16,-2 3-9 0,0 2-3 15,-3 0-6-15,1 2-3 0,-2 3-4 0,-3-2-3 16,1 6-2-16,0 3-2 0,-3 3-4 0,-2 5-4 15,3 0 1-15,-3 5 0 0,0 4 4 16,-1 3-1-16,1 2-4 0,-2 2-6 16,0 5-9-16,1 4-11 0,1 1-8 15,2 7-8-15,1 3-6 0,-1 5-4 16,5 5 4-16,2 4 3 0,1 5 2 0,6-1 3 16,1 2 1-16,4 2 4 0,7 2-6 15,2 2-4-15,6 0-5 0,7 1-5 0,4-2-3 16,6-2-1-16,7 0 0 0,6-1-1 15,6-3-2-15,9 2 1 0,6-1 1 16,6-5-2-16,7-1-1 0,6-5 0 16,3-3 3-16,5-5 2 0,3-6 1 15,6-6 4-15,4-3 5 0,3-9 3 0,5-4 1 16,6-5-1-16,1-9-2 0,4-7-1 0,5-4-5 16,1-6-5-16,3-7-2 0,2-6-1 15,-2-8 1-15,2-3-3 0,-2-11 2 16,0-2-1-16,-1-12 5 0,-1-3 2 0,0-6 0 15,0-8-1-15,-3-3-1 0,-3-5 1 16,-3-5-5-16,-6-7-3 16,-5-4-1-16,-5-5-2 0,-10-5 0 15,-5-6-1-15,-9-3 0 0,-6-5 3 0,-9-2 5 16,-8-3 3-16,-9-2 2 0,-6-4 2 16,-11-2 4-16,-6-5 0 0,-8 2-2 0,-11 1 1 15,-11-1-1-15,-8 5 1 0,-11 2-2 16,-8 7 1-16,-8 6-2 0,-10 5-3 0,-7 10 2 15,-9 9-3-15,-6 7-2 0,-5 10-5 16,-8 8-1-16,-4 6-6 0,-7 9-12 16,0 9-8-16,1 6-11 0,1 9-16 15,7 0-43-15,8 6-82 0,11 5-108 0,10-1-116 16,18 5-115-16,10 0-68 0,13 0-1 16,14 0 62-16,13 5 104 0</inkml:trace>
  <inkml:trace contextRef="#ctx0" brushRef="#br0" timeOffset="1113.34">13288 6116 73 0,'-8'0'67'0,"-3"3"-3"16,-1-3 3-16,-1 2-1 0,-2 1-4 15,0-2-7-15,1 3-9 0,-3-1 0 16,-2 1 3-16,-1 1 6 0,1-1 9 0,-2 4 5 15,-2 0 2-15,-2 1-5 16,-3 4-3-16,-2-1-3 0,-3 5 0 0,-6 3 5 16,-1 2 5-16,-4 7 11 0,-5 4 13 15,-4 5 9-15,0 7 6 0,-4 5 6 16,0 4 4-16,0 6-2 16,0 3-5-16,0 5-4 0,2 5-5 0,2 2-4 15,4 5-2-15,2 5-1 0,3 5 2 0,6 3 1 0,2 5 0 16,6 5-6-16,5 2-14 15,4 3-9-15,6 5-13 0,4 0-10 0,5 4-9 16,6 1-5-16,6 2-5 16,5-2-8-16,6-4-5 0,4-1-8 0,4-6-2 15,9-7 0-15,4-3-1 0,5-3 2 0,5-6 4 16,5-4 5-16,4-6-2 0,5-8-1 16,1-4 2-16,5-10-1 0,4-7-2 15,0-5-1-15,2-10-1 0,0-5-2 0,0-9 0 16,2-6-1-16,-2-8 0 0,1-6-3 15,1-6 1-15,-2-8 3 0,2-6 2 16,-2-4 3-16,2-9 0 0,-2-3 1 0,0-7-2 16,1-3 0-16,-4-7-4 0,4-3 0 15,-6-7-1-15,1-4 1 0,-4-3 1 16,-3-2 2-16,-3 1 2 0,-3-1 1 16,-6-2 2-16,-5 2-1 0,-3 2 3 0,-5-2-2 15,-7 2 2-15,-1-2-2 0,-7 1 1 16,-2-3 4-16,-4 1-2 0,-4-6 1 0,-2-4-1 15,-7-1-2-15,-2-8 0 0,-4-4 0 16,-2-4 0-16,-5-4 3 0,-4 1 1 16,-3-4 6-16,-6 2 7 0,-3 1 8 15,-7 3 4-15,-4 2 1 0,-8 6-2 16,-7 0-4-16,-4 5-9 0,-6 4-10 0,-7 5-8 16,-2 2-4-16,-6 8-2 0,-5 3-4 15,-1 4-2-15,-3 8-2 0,-4 8-4 16,-2 7-8-16,-4 7-14 0,-2 10-18 0,-3 9-16 15,-1 6-17-15,1 9-17 0,1 7-30 16,1 6-83-16,7 8-102 0,4 2-96 0,7 5-84 16,8 0-85-16,9 3-17 0,7 0 67 15,8-1 105-15,8-2 102 16</inkml:trace>
  <inkml:trace contextRef="#ctx0" brushRef="#br0" timeOffset="2535.17">3363 7930 63 0,'9'-17'99'0,"-5"1"-3"0,0 3 1 15,-2 1 3 1,-2-1-2-16,0 2-2 0,-4 1-2 0,0 1-2 0,0-2 0 0,-1 2 4 0,-1 4 10 16,-2-5 10-16,-1 4 9 15,1 1 3-15,-1-2-6 0,-1 2-7 16,-3 2-13-16,0-2-12 0,1 2-15 0,-5 2-6 15,0-3-3-15,-2 4 2 0,0 0 5 16,-5 4 8-16,1 0 10 0,-4 1 5 0,-1-2 9 16,-2 6 2-16,-1 0-2 0,-3 6-7 15,-2-2-15-15,-4 4-9 0,-1 7-18 0,-3 2-16 16,-1 8-7-16,-1 4-4 0,-3 7-1 0,1 8-7 16,-1 3 0-16,0 6 2 0,3 1-2 15,-1 5-2-15,3 3-5 0,-1 3 1 0,5 7-1 16,0-1-5-16,4 3-2 0,2 4 0 15,2-2 0-15,5 3-1 0,3 6-1 0,5-2 2 16,4 5-2-16,5-1-3 0,3 5 0 0,7-1-1 16,7-1-1-16,3 3-2 0,7 1 5 0,5-2-1 15,7-1 3-15,5-7 0 0,4 0 0 16,9-4 5-16,3-5-1 0,8-6 6 0,5-4 3 16,5-6 5-16,4-7 0 15,6-4-3-15,5-8-2 0,3-5-5 0,3-9-4 16,5-6-2-16,1-8-1 0,0-9-2 0,0-11 0 15,3-6-1-15,-1-9 3 0,0-10-1 16,3-6 2-16,-1-10 3 0,3-4-3 0,-3-13 0 16,1-7-6-16,-1-6-2 0,-1-9-1 15,-5-5-3-15,-2-9 1 0,-6-3 2 16,-5-4 0-16,-4-4 3 0,-6-4 1 0,-6-3 3 16,-5-2 1-16,-8-2 0 0,-7-3 3 15,-8-2-2-15,-6 1 1 0,-7-2 4 16,-8 2 2-16,-9 0-1 0,-6 3 3 0,-6 3 1 15,-9 5-3-15,-6 3-1 0,-11 3-1 0,-6 4-5 16,-13 4-5-16,-8 2-3 0,-11 4-3 16,-10 4-5-16,-11 5-1 0,-11 4 4 15,-8 4 2-15,-9 9 0 0,-8 7-5 16,-6 5-4-16,-7 10-7 0,-1 6-16 0,-1 9-21 16,0 6-46-16,6 7-90 0,9 5-104 15,9 5-103-15,12 7-105 0,13 1-62 0,10 5 3 0,9 2 74 16,11 2 98-16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4:44.8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8191 6325 54 0,'-4'-3'51'0,"0"-2"-9"0,2 4 0 0,-2-4-2 16,2 2-1-16,-3 2 3 0,3-3-1 15,-2 3 2-15,2-1 0 0,-2-1 0 0,2 2 1 16,-3-4 0-16,1 2 2 0,0-2 3 16,0 4 3-16,-1-3 3 0,-1-2-2 15,2 1-2-15,-3 1-5 0,3-1-5 0,-2 1-6 16,-1-1-3-16,1 1-3 0,-2 0-1 16,1 0 5-16,-1-1 0 0,-1 1 5 15,-1-1-1-15,-1 2 2 0,1 0-4 0,-1-1-5 16,-2 3-4-16,1-2-2 15,-1 2 0-15,0-3 1 0,-2 3 3 0,3 1 4 16,-3-3 2-16,0 3 2 0,0-2 1 16,0 2 3-16,1 0-2 0,-1 0-1 15,0 0-3-15,0 0 0 0,-2 0-1 16,2 0 1-16,1 0 4 0,-3 2 6 0,2-2 3 16,0 3 3-16,-2-3 3 0,2 1-1 15,-2-1-3-15,3 4-4 0,-3-3-2 16,2 2-3-16,-2-2-4 0,0 3-6 15,-2-1-2-15,0 1 0 0,0 1 4 0,-2-1 1 16,-1 1 3-16,1 0 2 0,-2 1 1 16,2 2 0-16,-2-2-4 0,-1 2-2 15,1 0 0-15,-2 1 0 0,1 0 2 0,-1 1 3 16,2 0 1-16,-3-1 2 0,3 2 1 16,-2 2-1-16,-1-1 0 0,1 1 0 15,-1-1-3-15,1 0-2 0,0-1-3 16,1 0-3-16,1 2-5 0,0-1-4 15,-1 1-1-15,3-1-2 0,0 1-2 16,0 1-1-16,0 0 0 0,2 0-1 0,-2-2-2 16,1 5 1-16,1-1-1 0,0 1-3 0,0 1 0 15,0 1-3-15,2 2 1 0,0 1-1 16,0-2 2-16,1 2 1 0,-1 2 1 16,2-3 2-16,0 2-1 0,0 0 1 15,2-1-2-15,1-2-2 0,-1 4-2 16,2-5-1-16,1 1-1 0,-1 1-3 0,1 0 0 15,1-1 0-15,1-3 2 0,-1 5-1 16,3-5-1-16,0 3 0 0,-1 0 0 0,3 2 1 16,0-1-2-16,2 0 1 0,0 2-1 15,-1-4 1-15,3 5 2 0,3-4-3 16,-3 2 0-16,2-1 1 0,2 1 2 0,0-2-2 16,0 4 1-16,3-5 2 0,1 1-1 15,1 1 0-15,-1-1-2 0,3-2-1 16,1 2 0-16,3 0 2 0,0-1 0 15,4 0 0-15,0-2 2 0,2 1 2 0,3 1 1 16,3-1 0-16,1-2 1 0,1 0 1 16,3-1-1-16,2-1 0 0,2 1-1 15,2 0-3-15,2-2 1 0,3 0 0 16,1 0-1-16,3-2 0 0,3 2 0 16,3-3 0-16,2 0 0 0,2-4-2 0,3 2 3 15,-1-3-1-15,4 1 0 0,1-5-2 16,-1 2 0-16,3-1 0 0,2-2-1 15,2-2-1-15,0 2 0 0,-1-3 1 0,3 0 1 16,-2-2 2-16,0 1-4 0,0-1 1 16,0 1 0-16,0-4 1 0,-1 1-2 15,1 1 0-15,0-2 1 0,-2 3 1 0,-3-5-1 16,-1-1-2-16,-1 0 1 0,1-1 0 16,-3-2 0-16,-1-2 0 0,1 1 0 15,-2 0 1-15,1-4 1 0,-1-1 2 0,-2 0 0 16,-2 0 2-16,0-4-2 15,-2-1 1-15,-2 3-3 0,-5-3-2 0,1 3-1 16,-5-2-1-16,-4 0 2 0,0-1 1 16,-4 2 0-16,0-1 0 0,-4-1-1 15,-1 0 1-15,-3-1-2 0,-1-2 1 16,-1 2 0-16,-3-2 0 0,-2-2-1 0,0 1 2 16,-4 0 1-16,-1-2-2 15,-3-2 1-15,0 3-2 0,-5-6 1 0,0-2 0 16,-1 3 3-16,-1-4-1 0,-4 1 1 15,0-1 1-15,-2 2-1 0,-3 0-1 0,-1 2 0 16,-2-3 0-16,-3 6 4 0,-2-1 1 16,-2 2 2-16,-1-1 1 0,-6 2-2 0,1 1 3 15,-4 3-4-15,-1-2-3 0,-3 2-1 16,-1 1-3-16,-4 0 0 0,0 0 0 0,-4 1 1 16,0 1-1-16,-2-1 2 0,-2 3 0 15,-3-3-1-15,-1 5-3 0,-5-1-1 16,0-1 1-16,-4 2-3 0,-2 1-1 15,-2 1 0-15,-5 0 2 0,-2 1 1 16,-3 3-1-16,-1-3 3 0,-2 2 1 0,-2 3 3 16,0 1-1-16,-3 0-1 0,1 1 0 15,-2 3 5-15,0 2 1 0,-1 0-3 16,1 4-3-16,0 4-8 0,-3 0-13 16,1 5-27-16,-5-1-58 0,0 6-109 0,-1 5-121 15,-1 3-112-15,0 3-106 0,0 5-42 16,5 0 24-16,1 5 92 0,5-4 114 15</inkml:trace>
  <inkml:trace contextRef="#ctx0" brushRef="#br0" timeOffset="1111.83">10617 6415 99 0,'-6'1'129'0,"-1"3"-6"0,1-4-5 15,0 0-6-15,-1-4-2 0,1 4-5 0,0-1-5 16,-3-4-2-16,3 0 3 0,-3-1 5 16,3-3 4-16,-2-2 6 0,1-2 7 15,1-3 11-15,0-5 7 0,3-1 8 16,1-7 11-16,2-4 10 0,2-4 11 0,3-5 2 16,1-5-1-16,5-2-11 0,1-4-14 15,3 0-24-15,4-1-21 0,2-5-23 16,7-1-21-16,4 1-12 0,4 1-10 15,8-2-9-15,5-2-4 0,6 2-2 16,4 2-3-16,9 3-4 0,4 1-8 16,6 1-5-16,3 3-5 0,1 6-4 0,-2 3-5 15,1 3-7-15,-5 4-12 0,-4 1-26 0,-4 7-73 16,-5 2-109-16,-3 0-119 0,-3 2-110 16,-4 2-105-16,-3-1-35 0,-1-1 39 15,-7-2 93-15,-3 3 111 0</inkml:trace>
  <inkml:trace contextRef="#ctx0" brushRef="#br0" timeOffset="1378.28">12154 4466 178 0,'0'-5'211'0,"0"-1"-24"16,2 2-20-16,2 1-5 0,0 1 7 0,3 4 9 15,1 1 15-15,1 6 31 0,-1 2 32 16,1 7 19-16,-1 7 3 0,1 5-9 16,-5 5-25-16,-2 9-45 0,-4 1-49 0,-2 2-44 15,-3 3-36-15,-1 1-24 16,-3-2-18-16,1 3-9 0,-1-3-8 0,-2-3-5 16,3 0-9-16,-3-1-33 0,2-5-100 15,-1-1-141-15,1-5-163 0,1-3-110 0,-1-2-54 16,0-4 0-16,1-5 81 0,-3-3 132 15</inkml:trace>
  <inkml:trace contextRef="#ctx0" brushRef="#br0" timeOffset="2559.32">13561 3945 11 0,'-2'-4'270'0,"-2"0"72"15,2 3 63-15,0-2-6 0,2 2-9 16,-2 1-14-16,2 4-21 0,0 2-48 16,0 11-52-16,0 4-51 0,2 12-53 0,2 8-49 15,-2 5-31-15,2 13-23 0,1 4-18 16,-1 8-15-16,0 3-8 0,3 1-3 15,-1-2-8-15,0 1-13 0,1-2-30 0,-1-5-79 0,-2-1-114 16,3-6-121-16,-3-2-119 16,-2-8-88-16,0-1-22 0,0-10 51 15,-2-5 100-15,0-5 113 0</inkml:trace>
  <inkml:trace contextRef="#ctx0" brushRef="#br0" timeOffset="2788.13">13578 4226 301 0,'-2'-34'496'0,"0"8"50"0,0 6 44 15,4 3-64-15,2 10-113 0,3 7-139 16,3 7-91-16,5 10-45 0,2 5-39 16,4 7-34-16,3 8-26 0,1 0-19 0,0 5-7 15,3 0-15-15,-1 4-31 16,1-4-75-16,-1 0-118 0,-1-4-122 0,-1-2-127 15,-4-5-94-15,1-2-27 0,-3-4 43 0,-2-7 103 16,-1-3 116-16</inkml:trace>
  <inkml:trace contextRef="#ctx0" brushRef="#br0" timeOffset="3003.78">14173 3900 295 0,'0'-33'551'15,"-2"7"66"-15,-4 5 41 0,-1 9-35 0,3 2-154 16,-2 7-173-16,2 11-109 0,-3 8-61 16,3 11-37-16,-2 10-25 0,1 12-23 0,-1 4-16 15,2 11-12-15,-3 5-9 16,3 4-14-16,0 4-17 0,0 2-18 0,0-3-36 16,-1-3-79-16,1-4-119 0,2-6-118 15,2-4-116-15,0-5-80 0,2-9-19 0,0-3 53 16,2-11 106-16</inkml:trace>
  <inkml:trace contextRef="#ctx0" brushRef="#br0" timeOffset="3368.12">14501 4172 177 0,'2'-30'488'15,"-6"0"80"-15,-2 7 56 0,-3 6-25 0,-1 3-123 16,-3 6-154-16,-2 8-120 15,-2 9-78-15,0 10-52 0,0 7-32 0,-2 12-17 16,2 5-10-16,1 7-7 0,-1 9-2 16,4 2-4-16,2 2 1 0,3 0-1 15,4 0 0-15,4-5 1 0,2-4-2 0,6-4-1 16,3-5-2-16,1-5 3 16,5-6 1-16,5-2 0 0,1-7 2 0,2-8 0 15,3-4 2-15,1-8-3 0,1-6 1 16,0-7-2-16,-1-6 1 0,-1-7 2 15,-3-8 2-15,-4-11 7 0,-4-4 6 0,-4-10 8 16,-5-8 10-16,-3-3 6 0,-7-3 2 16,-3-1 0-16,-5-1-5 0,-3 2-6 15,-4 4-9-15,-2 4-9 0,-2 6-16 16,-2 3-24-16,1 6-29 0,-1 5-81 0,4 4-165 16,2 2-170-16,2 5-123 0,3 4-52 15,3 2-13-15,1 4 59 0,1 8 154 0</inkml:trace>
  <inkml:trace contextRef="#ctx0" brushRef="#br0" timeOffset="3750.22">14914 4476 368 0,'0'0'548'0,"0"0"63"0,0 0 40 16,-2 0-80-16,2 0-151 0,-2 1-170 0,2 3-103 16,-2 4-63-16,2 0-38 0,0 5-21 15,0 0-12-15,0 3-4 16,0 0-5-16,0-1 1 0,0 0-4 0,2 2 0 0,-2-1 0 15,2-2-2-15,0-2-1 0,0 2 0 16,2 0 1-16,3-4 3 0,1-1 5 16,5 2 2-16,0-2 5 0,4-5 2 15,4 1 1-15,2-3-4 0,2-2-3 0,3-2-2 16,-1-2-7-16,3 0-16 0,-2-2-42 16,-3 2-120-16,0-4-153 0,-3 4-172 15,-1 0-97-15,-4-1-38 0,-5 1 11 16,-1-1 107-16,-5-3 143 0</inkml:trace>
  <inkml:trace contextRef="#ctx0" brushRef="#br0" timeOffset="6718.88">7614 7672 68 0,'0'0'85'0,"0"0"-9"0,0 0-6 15,0 0-5-15,0 0-1 0,0 0-1 16,0 0 3-16,0 0 3 0,-2 0 3 15,2 0 1-15,0 0 0 0,-3 0 0 16,3 0-5-16,-2 0-5 0,2 0-7 16,-2 0-5-16,-2 0-5 0,0 0-2 0,-1 0-1 15,-3 0-1-15,0 0 1 0,-1 0 4 16,-2 0 5-16,-1 3 2 0,-1-3 1 16,0 1-2-16,-4 3-2 0,1-3-5 0,-1 2-7 15,-5 1-6-15,1 0-5 0,-2 1-2 16,0-1 1-16,-3 4 0 0,1-1 2 0,-1-2-1 15,-1 3 0-15,-1 1-1 0,-1-1-3 16,1 1 2-16,-1 0 2 0,1 1 7 16,-1-1 9-16,1 2 9 0,0 0 6 15,1 1 7-15,-1 0 4 0,1 1 1 0,-1-3-6 16,1 5-3-16,-1-1-6 0,1 1-6 16,1-1-9-16,-1 2-6 0,-1 1-2 15,3 1 0-15,-2 1 5 0,1-2 8 16,1 1 10-16,-1 2 5 0,3 1 4 15,0 0-3-15,2 0-5 0,-3 0-10 16,3 2-9-16,0-1-8 0,2 4-5 0,-2-1-4 16,2 0-2-16,2-1-3 0,-2 2-2 15,2 4-1-15,2-1-4 0,0 0 0 16,0 1-2-16,3-2-3 0,1 1-1 0,0-3-1 16,3 4 1-16,2-2-1 0,-1 1 0 15,1-3 3-15,2 2 0 0,2-2-2 16,-1 3 3-16,1-3-3 0,2-2 4 0,0 1-2 15,0 0 1-15,2 1 0 0,3-5-1 16,-1 4 2-16,0-1 0 0,3 1 2 0,-1-4 3 16,2 4 0-16,3-2 0 0,0 2-3 15,-1-2-2-15,3 2-2 0,2-3-3 16,2 0 1-16,-1-2-2 0,4 4 4 16,1-4-1-16,2 0 1 0,0-1 1 15,5 1 0-15,-1-2 2 0,3-1-1 0,0-1 6 16,1 1 1-16,3-1 1 0,2-2-1 15,2 1 1-15,2-1-3 0,5-3-3 16,-1 2-3-16,5-1-4 0,4-3 3 16,2 0-3-16,4-1 2 0,3 1-1 0,3-1 3 15,3-4 1-15,2 1-2 0,2-2-1 16,0 0 0-16,0-1 0 0,4-2 1 16,-2 0-2-16,2 0 1 0,0 0 0 0,1 0 2 15,1-2-5-15,0-1 1 0,3 0-1 16,1-1-1-16,3 0 0 0,0-1 1 15,1 0 2-15,1-3-2 0,0 1 1 16,0 1 4-16,0-3-2 0,-3-2 3 0,1 2 4 16,0-4-1-16,-3 1 1 0,1 0 0 15,-3-1-1-15,0 0-2 0,1-2-1 0,-1 0 0 16,1 1-1-16,-3-1-3 0,0-1 1 16,-1-1-3-16,-1 0 0 0,-4 2-1 15,0-4 0-15,-2 0 0 0,-3 2 0 0,-1-1 3 16,-3-2-1-16,-1-4 4 15,-1 3-2-15,-2-2 0 0,-1-2-2 16,-3-3 0-16,-2 2-1 0,0-3-1 0,-1-1-1 16,-1-2 0-16,0-1 2 0,-2 0-1 15,-3-1 0-15,-1 1 1 0,-3 2 0 0,0-3-1 16,-4 1-1-16,1 1 3 0,-6-1 0 16,-1 4-1-16,-4-2 1 0,-1 2 1 15,-3-1 4-15,-5 1 4 0,0 1-2 16,-5-1 1-16,-1 3 4 0,-4-4-1 0,-1 1-2 15,-4-1-3-15,-2-2 2 0,-4 2 1 16,0 0-1-16,-4 1 1 0,-3-3 7 16,-1 3 3-16,-5-4 3 0,0 2 2 0,-4 2 3 15,-2 0 1-15,-2-1-3 0,-3 1 0 16,-3 1-3-16,-1-2-2 0,-4 4-3 0,0 2-4 16,-4-5-3-16,-2 5-3 15,0-1 0-15,-5 2-2 0,1-2-1 0,-1 4 1 16,-1-3 0-16,-1 3 4 0,3-2-2 0,-3 3 3 15,3-1 4-15,-1 1 3 0,3-1 2 16,-2 4-3-16,1-2 1 0,-1 4-2 16,1-1-1-16,-1-1-6 0,-3 1 0 15,1 3-1-15,-1 2-2 0,-4 0 0 16,1 0 0-16,-1-1 0 0,-2 3-1 16,-2 1 0-16,0-1-1 0,0 0 0 0,-2-1-4 15,0 4 1-15,-1-3 5 0,-1 1 2 16,2 1 4-16,0 2 3 0,0-3 4 15,0 3 3-15,2-1-1 0,-3 1 3 0,3 0-1 16,-2 1 5-16,0-1 4 0,0 1 3 16,0 3 3-16,-3-3-5 0,-1 4-3 15,0-2-5-15,-3 2-1 0,-1 2-2 0,-1 2-2 16,0 0 5-16,-1 2 6 0,-3 2 3 16,2-2 3-16,-2 3 0 0,2 2 0 15,1 0-3-15,-1 1-4 0,2-1-6 0,3 3-6 16,-1 1-6-16,3 0-6 0,2 0-1 15,-3 3-4-15,1-1-2 0,0 4-4 16,-5 1-17-16,0 3-32 0,-4 3-42 16,-1 3-52-16,-4 3-45 0,3 2-39 0,-2 2-14 15,2 1-21-15,5 0-67 16,3-1-87-16,7 0-82 0,8-1-92 0,9-2-44 16,8-2 9-16,9-4 87 0,6-4 127 15</inkml:trace>
  <inkml:trace contextRef="#ctx0" brushRef="#br0" timeOffset="7630.84">12255 8034 133 0,'-4'-16'290'0,"-2"-5"47"0,0 0 64 15,3 0-43-15,3-4-41 0,3 0-6 16,5 1 4-16,7-5-19 0,4 0-43 16,6 3-51-16,5-3-45 0,8 0-40 0,4 2-31 15,5 3-25-15,6-1-20 0,0 4-11 16,4 4-8-16,-2 0-8 0,2 5-6 16,-2 0-6-16,-4 3-12 0,-2 2-30 15,-7 1-86-15,-4-2-128 0,-4 4-123 0,-4-1-128 16,-3-2-79-16,-2 2-20 0,-3-4 60 0,-1-1 112 15</inkml:trace>
  <inkml:trace contextRef="#ctx0" brushRef="#br0" timeOffset="7913.84">13322 7078 219 0,'0'-6'270'0,"2"2"22"0,-2 0-46 16,3 2-53-16,1 2-29 0,0 2-12 16,0 6 4-16,0 1 2 0,3 4 3 15,-3 4 5-15,2 4 5 0,-1 4 3 0,-3 4 0 16,0 4-3-16,-2 2-9 0,-2 1-16 16,-2 1-24-16,-1-2-28 0,1 3-30 15,-2-2-24-15,-1-2-14 0,1-4-13 0,-2 3-9 16,1-7-23-16,-1 2-61 0,-1-7-116 15,1 3-135-15,-1-6-155 0,1-1-82 16,-1-3-25-16,-1 0 37 0,1-5 104 0</inkml:trace>
  <inkml:trace contextRef="#ctx0" brushRef="#br0" timeOffset="9273.37">14683 6914 106 0,'0'0'179'0,"0"0"-24"16,2 0-26-16,1-3-19 15,3-2-14-15,0 0-10 0,5-5-10 0,-1 0-11 16,3-3-13-16,0 1-13 0,2-8-6 0,-1 2-5 16,1 1 1-16,-2-3 7 0,-2-1 18 15,-1 0 27-15,-1 4 39 0,-3-1 45 16,-2-1 48-16,-2 6 35 0,-4 0 17 0,0 0-5 15,-4 1-23-15,-3 3-42 0,-1 1-47 16,-3 7-42-16,-2 1-34 0,-2 5-24 16,0 0-14-16,0 10-9 0,0 0-8 15,3 5-2-15,-1 4-4 0,0-1-2 0,4 6-3 16,1-3-3-16,3 3-1 0,3 0-2 16,2 2 1-16,2-2-3 15,4 2 2-15,3-2 1 0,3 0-1 0,1 1 0 0,4-2 1 16,-1-2 1-16,1 2-2 15,2-3 0-15,-2-2 1 0,-2-3 0 0,-1-3 0 16,-1 0 6-16,-3-5 8 0,-1 2 6 16,-3-3 5-16,-4 1 1 0,-4-1 0 15,-3 3-6-15,-3-4-5 0,-3 5-5 0,-4-1-5 16,0-2-3-16,0 2-2 0,-2 0-3 16,0-4-12-16,2-1-14 0,3 2-43 15,1-6-89-15,2 0-106 0,7-5-98 16,2-1-78-16,6-8-73 0,5-3-28 0,3-6 49 15,3-2 88-15,4-5 91 0</inkml:trace>
  <inkml:trace contextRef="#ctx0" brushRef="#br0" timeOffset="9588.19">15092 6851 63 0,'21'-33'242'16,"-2"7"50"-16,-4 1 50 0,-2 5 56 15,-5 2 29-15,-2 2-1 0,-1 4-33 16,-5 5-57-16,-5 6-77 0,-1 2-87 0,-2 10-67 15,-3 7-39-15,-2 7-23 0,-2 5-9 0,1 6-11 16,-1 6-4-16,0-1-2 0,4 2-5 16,3 2-5-16,2 2-3 0,6-7 0 15,2 0-2-15,6-4-2 0,3-2 2 16,4-5-1-16,4-4 2 0,4-4-3 0,0-5 3 16,5-7-1-16,1-4 1 0,3-10 0 15,2-4 0-15,-2-5 1 0,-1-9-4 16,1-2 3-16,-4-5-1 0,-3-10-1 15,-4-3 1-15,-4-3 1 0,-4-4 4 0,-5-4 1 16,-1 2-1-16,-5-1 1 0,-6 3-2 16,-3 5-4-16,-3 6-18 0,-5 2-50 15,-2 6-109-15,-2 6-134 0,-2 5-133 0,2 5-118 16,0 10-49-16,0 1 12 0,2 8 92 16,4 3 124-16</inkml:trace>
  <inkml:trace contextRef="#ctx0" brushRef="#br0" timeOffset="9854.17">15621 6959 126 0,'6'6'289'0,"-4"3"34"0,1 1-9 16,-3-1-64-16,0 0-63 0,0 4-51 15,0 0-47-15,0 3-34 0,0 1-21 16,2 0-16-16,0 3-7 0,2-2-6 0,0 3-1 15,1-2-1-15,-1 0 8 0,0 0 13 16,2-2 15-16,-1 1 20 0,-1 1 17 0,-2-3 15 16,0-2 3-16,0 2-7 0,-4-3-12 15,0-1-29-15,-4 2-66 0,-1 2-97 16,-3-3-113-16,-5 2-126 0,-2-5-66 0,-2-1-25 16,-4 1 30-16,1-5 72 15</inkml:trace>
  <inkml:trace contextRef="#ctx0" brushRef="#br0" timeOffset="13156.43">7745 9042 42 0,'-6'-1'45'0,"-3"1"1"0,-2 0 3 15,3 0 0-15,-3 0 1 0,-1 0 2 16,1 0 0-16,-2 0 3 0,1 0 3 16,-3 0 4-16,2 0-2 0,-2 0-1 15,-2 0-3-15,3 0-1 0,-3 0-3 0,-2 0 3 16,0 0 5-16,0 1 5 15,-3-1 7-15,-1 4 4 0,-2-4 3 0,-1 1-2 16,1 2-2-16,-3-2-4 0,-1 4-4 16,-1-1-3-16,1 1 1 0,-3 2-1 0,-2 2 0 15,0 0-1-15,0 1-2 0,-2-1 0 16,0 1 0-16,0 5 7 0,0-2 6 16,0 0 6-16,0 0 6 0,0 2 3 0,2-2-1 15,1 3-3-15,-1-1-4 0,0 1-5 16,2 3-3-16,0 0-4 0,1 1-2 0,-1 1-1 15,2 3-2-15,-2 2-2 0,3 0-3 16,-3 4-4-16,2 0-6 0,-1 4-4 16,1-3-7-16,0 2-5 0,1 1-5 15,1 0-3-15,1 1-4 0,-1 0-6 0,5-1-5 16,0 3-2-16,-1-1-1 16,3-1-1-16,2 3 2 0,2-1-1 15,2 1 1-15,3 1-2 0,1 0-1 0,5 1-3 16,-1-2 1-16,5 3 2 0,4-3 2 15,3 2 1-15,1-2 0 0,2 0 2 0,5 0-2 16,4-1 0-16,2 1-1 16,2-2 0-16,5-2-1 0,1 1-1 0,5-1 0 15,2-1-1-15,2 0 2 0,4-1 1 0,2-2-1 16,7-1 4-16,2 0 3 0,4-3 1 16,4 3 1-16,3-5 3 0,5-1-1 15,3 2-1-15,6-5 0 0,7 0-2 16,4 1-1-16,4-3-1 0,4-2-1 0,2-2 0 15,5 1-2-15,2-1 0 0,1-3 1 0,3-2-1 16,2 1 1-16,3 0-4 0,1-1 0 16,2 0-4-16,3-1-2 0,-3 1-2 15,3-1 0-15,-3 0-2 0,1 0 1 16,-3-4 5-16,0 1 1 0,1-1 5 0,-1-2-1 16,0-2 2-16,3-2 1 15,-1-1-5-15,0 2-5 0,1-2-1 0,-5-2 0 16,-2-1-1-16,0 0 2 15,-4-2 1-15,-4-1 5 0,-3 1-1 0,-2-5 2 16,-3 3-2-16,-1-1 0 0,-4-2-1 0,0 1-4 16,-3-5-2-16,-1 0-1 0,0-1 2 15,-5-1-1-15,0-1-3 0,-1-2 3 0,-3 0 1 16,-2-3 0-16,-2 0-1 0,-4-3 1 16,0 2 1-16,-5-4 4 0,-4 1-2 15,-2 0 3-15,-2-4-3 0,-4 2 2 16,-4 0 0-16,-3-3-5 0,-1 1 1 0,-5-1-2 15,-4 1 2-15,-3-4-1 0,-3 2-2 16,-3-2 4-16,-1 2 1 0,-5-4 0 16,-2 0-1-16,-5 1-1 0,1 1 1 0,-5-2-2 15,-1-1 1-15,-3 1 0 0,-2-3-1 16,-2 2 2-16,-4 0 1 0,-2-4 0 16,-5 5 1-16,-2-5 3 0,-4 1 1 15,-4 1 1-15,-2-1 3 0,-3-2 6 0,-5 2-2 16,-3-1 2-16,-2 5-2 0,-2-5 1 15,-5 4-1-15,-3-4-4 0,-1 5-1 16,-4-2 0-16,-1 2-1 0,-6 0-1 16,-3 1-3-16,-2 3 0 0,-7-3-2 0,-2 2-2 15,-2 2 0-15,-5 0-1 16,-1 4 3-16,-5-3 1 0,1 3 7 0,-5-2 1 16,0 3-1-16,-2 1 3 0,-5 2 0 0,1 0 1 15,-4 1-1-15,-3 3 2 0,-2 2 0 16,-1 2-3-16,-1-1 1 0,0 6 3 15,-2 0 2-15,2 0-2 0,-2 7 3 0,0 1-2 16,0 4-5-16,-4 1-3 0,-2 1-7 16,-3 4 0-16,-1 1-2 0,1 3-2 15,1 1 3-15,4-1 2 0,0 2 6 0,4 1-2 16,4 0-1-16,2 1 1 0,3 3-1 16,4-1-3-16,2 4-12 0,2-2-20 15,4 1-23-15,2 2-25 0,3 4-29 16,3-3-33-16,5 2-90 0,4 2-132 15,7 3-126-15,6-2-110 0,8 2-47 0,9 1-4 16,8-3 77-16,13-1 139 0</inkml:trace>
  <inkml:trace contextRef="#ctx0" brushRef="#br0" timeOffset="14001.71">12452 9904 50 0,'2'-5'160'0,"1"2"-27"0,-1-2-25 15,0 1-11-15,0 0-5 0,2 0-2 16,0-4 2-16,1-1 10 0,-1 1 12 16,2-1 17-16,3-4 18 0,-1 2 17 0,1-2 16 15,1-3 10-15,3 1 12 0,2-1 12 16,2-4 4-16,4-1-3 15,2 0-13-15,5-4-13 0,3 1-24 0,7-1-28 16,3-1-29-16,1-3-25 0,5 4-20 0,-1-1-16 16,5 4-10-16,0-2-9 0,0 7-7 15,1-1-4-15,3 4-6 0,1 0-5 16,-4 6-2-16,1-1-6 0,0 1-13 16,-4 3-34-16,-5-1-89 0,-1 5-128 0,-5-2-123 15,-4 1-113-15,0-1-90 16,-3 2-20-16,1-4 60 0,-4-3 114 0,1 1 115 15</inkml:trace>
  <inkml:trace contextRef="#ctx0" brushRef="#br0" timeOffset="14268.31">13995 8850 56 0,'3'-4'170'15,"-3"3"12"-15,2 1-53 0,0 4-32 16,0 5-10-16,0 4 3 0,0 5 7 0,0 6 6 16,-2 5 3-16,-2 0 6 0,0 5 6 15,-4 0 12-15,-1 3 15 0,-1 0 12 16,-3 2 10-16,-1-2-10 0,-1 1-15 16,-4 2-27-16,2-5-27 0,-2 2-27 0,0-3-28 15,-2-4-45-15,0 2-76 0,0-3-93 16,0 0-117-16,0-6-99 0,-2 1-49 15,-2-7 5-15,-3 0 52 0</inkml:trace>
  <inkml:trace contextRef="#ctx0" brushRef="#br0" timeOffset="16657.18">15507 8629 63 0,'2'0'136'0,"-2"3"5"16,2-3 7-16,0 2 10 0,0-2 11 16,0 0 9-16,0 0 10 0,1 0 10 15,1 0 11-15,-2-2 2 0,2-1-1 0,-2-2-6 16,2 1-18-16,1-3-23 0,-1-2-28 16,0 0-23-16,0 1-22 0,-2-4-14 0,1 2-7 15,-1-5-4-15,-2 5 4 0,-2-5 1 16,-1 5 2-16,-1-5-3 0,0 5-4 15,-2-3-5-15,-3 1-7 0,-1 3-4 0,-1 0-7 16,-2 2-4-16,-1 4-5 0,-3 3-6 16,0 5-3-16,-2 6-2 0,-3 7 0 15,-1 11-2-15,2 11 6 0,-2 7-1 16,-1 11 1-16,3 8-3 0,2 7-3 0,2 2-3 16,5 4-6-16,1 5-6 15,3-2-13-15,3 2-15 0,3-5-20 0,2-2-51 16,2-3-116-16,3-6-136 0,-1-6-115 15,0-3-112-15,0-9-49 0,0-8 16 16,-1-5 98-16,-3-7 126 0</inkml:trace>
  <inkml:trace contextRef="#ctx0" brushRef="#br0" timeOffset="16855.34">15117 9319 34 0,'-2'-17'279'0,"2"4"50"0,2 0 66 16,5 2 4-16,3 2-22 0,5 1-28 0,6 2-26 16,2-1-36-16,7 3-58 0,2 0-79 15,4 3-60-15,0-2-43 0,2 3-55 16,0-1-99-16,0 1-122 0,-2 0-118 16,0 0-134-16,-2 0-67 0,-2-4-5 15,-1 0 66-15,-3-1 105 0</inkml:trace>
  <inkml:trace contextRef="#ctx0" brushRef="#br0" timeOffset="17054.32">15941 9114 176 0,'2'8'382'0,"-2"0"94"0,-2 5 67 0,-3 4-51 16,1 3-69-16,0 2-67 0,-2 7-85 15,-1 0-89-15,3 2-77 0,-2 4-82 0,1-2-121 16,-1 1-144-16,2 0-149 0,0-3-127 15,1-2-63-15,-1-1-4 0,2-3 73 16,0-5 120-16</inkml:trace>
  <inkml:trace contextRef="#ctx0" brushRef="#br0" timeOffset="17303.03">16673 8821 35 0,'-6'-26'409'0,"-9"2"112"16,-4 7 73-16,-9 4 31 0,-1 5-115 15,-5 11-122-15,-2 6-101 0,-2 8-101 0,0 8-67 16,2 9-40-16,2 8-21 0,2 3-13 16,7 1-5-16,6 6-7 0,4 1-4 15,6 1-5-15,7-3-6 0,4 2-5 16,7-3-4-16,3-3 0 0,5-2-8 0,4-6-8 15,3-5-18-15,1-5-20 0,5-4-37 16,-1-9-113-16,3-6-145 0,2-7-145 0,0-7-101 16,2-9-45-16,0-7 5 0,0-6 93 15,0-7 140-15</inkml:trace>
  <inkml:trace contextRef="#ctx0" brushRef="#br0" timeOffset="17501.81">17003 8678 210 0,'15'-59'487'16,"-4"9"97"-16,-3 6 60 0,-2 10-51 15,-1 8-98-15,-1 8-115 0,0 7-116 0,-4 12-71 16,0 14-36-16,-2 10-20 0,-2 13-12 16,-3 12-14-16,-1 8-21 0,-1 7-23 15,-3 5-21-15,1 2-42 16,-2 2-51-16,3 2-50 0,-3 0-90 0,0-2-176 0,5 2-182 16,0-5-117-16,-1-4-37 0,5-12 3 15,0-5 65-15,4-9 162 0</inkml:trace>
  <inkml:trace contextRef="#ctx0" brushRef="#br0" timeOffset="17655.07">17291 9276 425 0,'4'0'554'0,"-2"5"61"16,-4 5 31-16,2 4-100 15,-2 1-165-15,2 5-161 0,-2 1-148 0,0 2-194 16,2 2-182-16,0-2-177 15,2-3-97-15,-2 0-42 0,2-2 22 0,0-5 120 16</inkml:trace>
  <inkml:trace contextRef="#ctx0" brushRef="#br0" timeOffset="17937.54">18250 8466 373 0,'-13'0'548'16,"0"8"68"-16,-1 8 41 0,-1 6-65 15,0 11-166-15,0 11-157 0,0 8-99 0,3 7-65 16,-1 3-41-16,0 5-26 0,5 1-27 15,-1-3-31-15,1-2-73 0,4 0-146 16,-1-3-149-16,1-2-156 0,2-7-74 0,2-3-26 16,-2-8 47-16,0-5 130 15</inkml:trace>
  <inkml:trace contextRef="#ctx0" brushRef="#br0" timeOffset="18383.15">18165 8673 202 0,'-4'-15'334'16,"0"5"80"-16,0 0 1 0,-1 4-23 15,3 2-32-15,0-1-45 0,0 1-66 16,0 0-63-16,2 2-48 0,2 1-30 15,2 1-17-15,3 0-10 0,-1 0-4 0,4 1-12 16,1-1-15-16,2 2-13 0,2 2-11 16,-1 0-10-16,1-3-7 0,0 4-3 15,-2 3 0-15,-1-2-4 0,1 4 0 0,-2-1 0 16,-3 0-1-16,1 2-2 0,-1 3-1 16,-2-2 2-16,-1 2-2 0,-1 1 0 15,0 3 0-15,0 2 3 0,-2 0-1 16,3 0-1-16,-3 3 0 0,2 2-1 15,0 0 2-15,1-1 2 0,-1 1 8 0,0 0 9 16,0 0 8-16,-2 0 7 0,0-3 4 16,1 0 3-16,-6-2-3 0,1 0-4 0,-4 2-6 15,-2-5-7-15,-3 0-6 16,-2 0-8-16,-2-2-10 0,1-1-15 0,-5 1-28 16,0-2-91-16,-1-2-143 0,4 0-145 15,-1-2-132-15,2-1-64 0,4-2-11 16,3-1 70-16,4-4 133 0</inkml:trace>
  <inkml:trace contextRef="#ctx0" brushRef="#br0" timeOffset="18531.55">18572 9088 14 0,'23'-12'442'0,"-2"3"112"0,-6 2 69 16,-2 3 28-16,-3 4-104 0,-1 4-139 0,-1 6-142 15,-4 5-106-15,1 4-70 16,-3 2-52-16,0 2-56 0,-2 6-126 0,-2-4-165 15,0 5-171-15,-1-1-108 16,-1-1-48-16,0-2 0 0,-2-2 97 0,1-4 148 0</inkml:trace>
  <inkml:trace contextRef="#ctx0" brushRef="#br0" timeOffset="18698.34">18752 8980 131 0,'8'-22'426'0,"0"2"106"0,1 8 66 0,2 3-34 0,-1 4-93 16,3 5-109-16,2 1-111 0,2 7-113 16,2 0-122-16,0 5-180 0,0-1-191 15,-2 2-154-15,0-1-83 0,0 2-32 0,-3-5 34 16,-1 1 132-16</inkml:trace>
  <inkml:trace contextRef="#ctx0" brushRef="#br0" timeOffset="27268.17">10820 10469 14 0,'-2'-1'33'0,"0"1"2"0,-2 0 2 0,2 0-1 16,-2 0 2-16,-1 0-1 0,-1 0 2 16,0 0 2-16,-1 0 3 0,-1 0 3 15,-1 1 5-15,1-1 2 0,-3 3 1 16,1-1 2-16,-1 1 1 0,1-1-2 0,-3-1-1 16,0 3-3-16,0-3-4 0,1 3-5 15,-1 0-3-15,0 0-3 0,-1 1-3 16,-1-1-1-16,0 0 0 0,0 0 2 15,-2 4 4-15,0-3 0 0,0 0 5 0,0 2 2 16,-2 1 6-16,0 1 3 0,0-3 5 16,0 4 6-16,-2-1 7 0,0 0 2 0,0-1 3 15,-1 1 0-15,1 0-2 0,0 2-2 16,0-2-4-16,0 2-3 0,0-2-3 16,-1 4-2-16,3-2-4 0,-2 3-4 15,0-3-1-15,2 3-2 0,-2 1-3 16,0 0 2-16,0 1 0 0,-1 2 4 15,1 1-1-15,0 1 1 0,0 0-2 0,0 3-4 16,2-1-2-16,-2 3-5 0,1-2-2 0,-1 2-2 16,2-1-2-16,2 1-1 0,-2 0 0 15,2 3 0-15,0-3-1 0,3-1-3 16,-1 2-2-16,2-1-2 0,0 3-5 16,3-3-3-16,1 1-1 0,1 0-5 0,-1 0-1 15,3-1 0-15,2 0-2 0,2 0-1 16,0 0 1-16,2-1 1 0,2 1 1 15,2 3 0-15,2-3 2 0,1 2 1 0,3-2 0 16,1 1 0-16,4-1-2 0,-1 3-1 16,5-3 2-16,3 1-4 0,1-1 0 15,4 0 1-15,3 0 1 0,2-1-1 16,4-1-1-16,4 1 1 0,2-3 1 0,5-1-2 16,-1-2 1-16,5 2 4 15,4-3-2-15,0 1-2 0,5-3-1 0,3 2 3 16,1-4-1-16,3 4-3 0,3-5 0 15,2 2 0-15,2 0-2 0,2 0-1 0,5-2-3 16,-1 2 0-16,5-3 1 16,2 3-1-16,2-3-2 0,0 1 1 0,2-1 1 15,0 0 2-15,2 1-2 0,2-3 6 0,0 3 3 16,3-3 0-16,-1 2 0 0,2-2 0 16,3 1-3-16,0 0-7 0,-1 0-1 15,3 3-1-15,-2-2-2 0,-3-1 0 16,1 2 0-16,-3 0-1 0,0-3 4 0,-1-1-3 15,-3 1 0-15,2-1 0 0,0-4-1 16,0-2 4-16,3 0 0 0,-1-2 0 0,3-2 2 16,-1-3 1-1,1-1-1-15,-3-2 1 0,-2 3-3 0,-2-5-2 0,-2-1 0 16,-2 0 3-16,-2-1 2 0,-2 2 0 16,-5-5-3-16,-2 0 4 0,-1-1 2 15,-3 1-2-15,-2-3 0 0,-2-2-1 16,-1 0 0-16,-1-2-2 0,-2 0-2 0,-3-2 0 15,1-2-1-15,-5-2-2 0,-2 2 1 16,-2-3-1-16,-4 0 4 0,-4-1-2 16,-3-3 2-16,-4 3 0 0,-4-3 1 0,-4 3 1 15,-5-2-3-15,-3 3 1 0,-3-4 0 16,-4 4 0-16,-4-1 1 0,-3 1 0 0,-1 0-1 16,-5-1 0-16,-2 4 0 0,-2-3 1 15,-2 1-1-15,-2-2-1 0,-3 4 2 16,-3-3 0-16,-3 1-1 0,-2-2 0 15,-2 5 0-15,-4-5-1 0,-4 1-1 0,-5-4 2 16,-2 3-1-16,-6-3 1 0,-2-1-2 16,-7 1 2-16,-3-4 0 0,-3 3-1 15,-4-1-1-15,-5 0-2 0,-1 1 3 16,-3 0-4-16,-4 1 3 0,0 2 0 0,0-2-1 16,1 2 1-16,-3 1 1 0,2 1 1 15,0 0-2-15,-2-1 2 0,2 4-2 0,-2-3 2 16,0 1-1-16,-2 3 0 15,2 1 0-15,-2-1-2 0,2 1 3 16,0 0-1-16,0 4 0 0,0 0 1 0,0 0 4 16,0 1 3-16,2 1 0 0,-2 2-2 15,3 0 1-15,-1 3 0 0,2 0-4 0,-2 0-3 16,2 0-1-16,3 5 2 16,-3-1-2-16,2 0 0 0,1 3 0 0,1-2 0 15,1 2 1-15,1 1 2 0,1 1 0 16,2-2 0-16,2 2 3 0,2-1-1 0,0 4 0 15,0-2-3-15,0 3 2 0,2-1-1 16,-2 1-2-16,2 0 1 0,-2 0 0 0,2 0 1 16,0 1 0-16,0 2 1 0,0-2-2 15,0 3-1-15,-2 0 2 0,0-3 2 16,0 5 1-16,-2-2 3 0,-2 2 4 16,-1-1 2-16,1 3-1 0,0-2 1 15,-1 0 0-15,3 3 0 0,0-1 0 16,2 0-4-16,0 1-3 0,2 3 0 0,2-4-5 15,-2 5-2-15,3-1 1 0,-3 1 0 16,2 2 3-16,-2 0-1 0,0 4-1 16,0-4 2-16,2 4-1 0,1-2 0 0,-1 4-4 15,2-4-3-15,3 4-6 0,-1-3-5 16,3 1-8-16,1-2-8 0,3 0-9 16,2-2-23-16,2 0-55 0,4 0-92 0,5-5-105 15,5 1-95-15,3 2-86 0,7-3-63 16,5 1 13-16,3-2 71 0,4 0 97 15</inkml:trace>
  <inkml:trace contextRef="#ctx0" brushRef="#br0" timeOffset="41441.06">10660 11776 39 0,'-9'-8'169'0,"1"1"5"0,-3 1-62 0,-2-1-42 16,3 3-22-16,-1-4-8 0,1 3-2 16,-1 0 3-16,0 0 5 0,3-1 3 15,-1 2 0-15,1 3 0 16,0-4-1-16,-3 2 0 0,2 2 0 0,-1 1-1 0,-1 0-6 15,1 0-5-15,-1 0-5 0,-2 1-2 16,-1-1 4-16,-1 3 11 0,0-2 15 16,-2 4 18-16,0-2 16 0,0 2 9 0,-2-2 2 15,-2 2-5-15,0-1-10 0,0 4-12 16,-3-2-12-16,1 1-7 0,-2 2-3 16,-1 0 1-16,1 1 5 0,-1-1 6 15,-1 1 7-15,-1 5 4 0,1-5 2 16,-3 4-2-16,-1 1-7 0,1 1-2 15,-2 1-4-15,0 0 0 0,-1 2-3 0,1 0 1 16,-2 0 2-16,2 2 0 0,0-3-5 16,1 2-5-16,1-3-1 0,-2 4-6 0,3-4-8 15,1 4-7-15,-1-1-7 0,1 3 0 16,3 0-8-16,-1-1-2 0,1 3-2 16,-1 3-4-16,3-2 0 0,2 3-4 15,0 4 1-15,0-3-2 0,2 4-1 0,2 0 0 16,0 1 1-16,2-1-2 0,0 0-1 15,4 0 1-15,1 0-1 0,4-2 3 16,-1 2-3-16,3 0 3 0,4 0 2 0,0 3 0 16,2-4 0-16,4 4-3 0,1-2 1 15,3 1 0-15,3 1 0 0,4-2-2 16,0 3 3-16,4-1 0 0,2 0 1 16,3 2 0-16,1-3 0 15,3 2 1-15,2-3-1 0,2 1 0 0,2 1 0 0,4-2 0 16,0 3-2-16,4-2 0 0,5-1-2 15,2 2-2-15,4-1 0 0,2-2 3 16,4 0-2-16,5 0 2 0,2 0 2 16,2-4 0-16,2 0-1 0,4 0-2 0,2-3-1 15,5-2 1-15,1 0 1 0,5-4 1 16,4 0 1-16,7 0 0 0,4-1 0 16,4-4-3-16,6-1-1 0,6-4-5 0,3 2 4 15,4-8 3-15,2 2 2 0,7-4-2 16,1-2 2-16,3-1 2 0,4-1-3 0,0-2-4 15,0 0-1-15,-2-5 1 0,-3 2 2 16,-1-2-2-16,-3 0-2 0,-3-4-1 16,-3-2 0-16,-2 2 3 0,-2-4-4 15,-3-1-1-15,-1 0 1 0,-4-4 2 0,-7-1-3 16,-2-3-2-16,-7 1 0 16,-1-6 2-16,-7 1 4 0,-2-4 0 15,-4 3 1-15,-5-6-1 0,-4-2 3 0,-3 3-1 16,-6-5-1-16,-3-2-3 0,-7 2-1 0,-2-4 2 15,-6 3-1-15,-4-2 1 0,-5-2-2 16,-6-2 2-16,-4 1 0 16,-5 1 1-16,-5-3 0 0,-8 3-3 0,-1-2 2 0,-7 2 1 15,-3-4 0-15,-6 5-3 0,-3-4 2 16,-5 2 2-16,-1-1-1 0,-5 2 0 16,-4-1 1-16,-3-1 2 0,-1 2 2 15,-5 1-4-15,-4-1 1 0,-1 1 0 16,-8 1-1-16,-1 1 3 0,-5-1-4 0,-4 3 2 15,-4-2-2-15,-4 2 0 0,-5 0-2 16,-4 1-2-16,-6 0 2 0,-7 0 0 0,-3 4 1 16,-5-2 0-16,-5 1 0 0,-1 1 0 15,-3 1 4-15,-1 2 3 0,-3 1 1 16,-2-1 2-16,-2 4-2 0,-4 2 3 16,-4 4-6-16,-7 1-3 0,-4 2 0 15,-4 4-2-15,-5 4 3 0,-6 2 0 0,-4 5 0 16,-6 4-1-16,-9 1-5 15,-6 8 1-15,-7 2-5 0,-1 7-2 0,-1 2-3 16,0 4-8-16,7 1-10 0,4 1-29 0,8 2-80 16,13-3-124-16,13-1-122 0,17 1-128 15,16-5-78-15,18-1-17 0,14-5 58 16,16-5 110-16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5:38.8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10977 4653 103 0,'-2'-1'127'16,"0"-4"-15"-16,0 2-11 0,0 2-9 16,-1-2-12-16,3 1-12 0,-2 0-9 0,2 2-7 15,-2-3-2-15,2 3 2 0,-2-1 3 16,2 1 2-16,-2-4-1 0,-2 4-4 16,0-1-8-16,-3 1-12 0,-1 0-11 0,-3 0-9 15,1 0-4-15,-5 0 4 0,0 0 3 16,0 0 3-16,-2 0 6 0,-2 0 4 15,0-3 6-15,0 3 1 0,0-1 1 0,-2 1 2 16,0 0 1-16,-3 0 1 0,1 0-1 16,0 0 1-16,-3 0 2 0,-1 0 0 15,-1 1 3-15,1 2 1 0,-5-2-1 16,0 4 0-16,-2 0-2 0,1 0 1 0,-3 1-2 16,-3 1 1-16,1-1 1 0,0 4 0 15,-2-4-2-15,2 3 2 0,-2 1 3 16,2-1 2-16,0 0-1 0,-1-1 1 15,3 1 1-15,3 3-2 0,-1-4-3 16,0 5-4-16,4-4-3 0,1 2-4 0,-1-1-2 16,2 2-3-16,1 0-1 0,-1-2-1 15,1 5 1-15,2 0 3 0,-3 0 2 16,3 1 5-16,-3 1 1 0,1 0 5 16,-1 4 1-16,1 0-2 0,-1-1-4 0,0 2-2 15,1 2-6-15,-1 2-5 0,1-1-3 16,2 1-3-16,-3 3 0 0,3 1-2 0,1-1 0 15,-1 3 0-15,2 1 0 0,-1-3 1 16,3 3-3-16,0-3-3 0,0 3 0 16,2-3 1-16,2 3-2 0,0-2-3 0,2 0 1 15,0 2 0-15,1 1-2 0,1 0-1 16,2 0 0-16,1-2-1 0,-1 6 0 16,3 0 2-16,1-3-1 0,3 1-1 15,0 1-2-15,2-2-1 0,2-1 0 0,0 2 0 16,4-2 0-16,0-1 4 0,5 1-2 15,-1-4 2-15,3 0-4 0,1-1 1 0,3 1-2 16,2-2 1-16,0-2 1 0,4 2 0 16,0-3 1-16,3-1-2 0,-1-2-1 15,2 3 1-15,3-2 1 0,-1 0-2 16,5-3 2-16,0 1 5 0,4-1 3 16,0-2-2-16,2-2-1 0,2-2 1 0,2 2 1 15,3-2-7-15,1-3 2 0,3 2-3 16,2-2 0-16,4-2-2 0,0-3 1 15,4 1 1-15,1 0-3 0,1-2-1 16,0-4 4-16,1 3-2 0,-1 0 2 0,0-4 0 16,1 1 4-16,-1-1-4 0,-1 0 0 15,1-1-1-15,0-3-1 0,1 3 1 16,1-3-1-16,1-4 1 0,-1 1-2 0,3 1 2 16,2-2 1-16,-1-1-3 0,1-2-1 15,2 1-1-15,2-1 2 0,0-2 0 16,0 1 0-16,0-1 1 0,-2 0 1 15,-1 0 1-15,1 0-1 0,0-2-1 0,-2 1 1 16,0-1 0-16,-1 0 2 0,-1-1 0 16,-3 1 1-16,1-2-2 0,-1 0-1 0,1-1-1 15,-1-3-1-15,1 1-3 16,-1 0 3-16,-1-3 1 0,-1-1 1 16,1 0 0-16,-3 2-2 0,-4-3 1 15,0 2-2-15,-4-1 1 0,-3 0-1 0,-1-1-3 0,-3 4 4 16,-3-4-2-16,-1 1 1 0,-4 1 0 15,-2-1 2-15,-3-1-1 0,-1 4 0 16,-2-4 0-16,-3 0 0 0,0 0 0 16,-1-3-2-16,-3 2 3 0,-2-1 0 15,0 2 2-15,-4-3-2 0,0 3 2 0,-3-1-2 16,-1 1 1-16,-3 0 0 0,-1 1-1 16,-3-1 0-16,0 0 1 0,-4 2 1 15,0-2-1-15,-2 2 0 0,0 1-1 16,-4-1 0-16,-1 0 0 0,1 3-1 0,-3-2 1 15,-1 2-1-15,-1-3 2 0,-1 3 4 16,-1-4-4-16,-2 4 2 0,-2 1-2 16,0-5 4-16,-2 4-5 0,-2-2-1 0,0 1 0 15,-5-1 1-15,1-1 0 0,-3 1 1 16,-1-1 0-16,-3 0 0 16,-2 2 3-16,-2-3-2 0,0 2 1 0,-2 2 1 0,-2-2-3 15,2 1 1-15,-2-3 1 0,-1 4-1 16,1 1 0-16,-2 0-1 0,2-2 2 15,-3 3-1-15,-1 1-2 0,1-2-2 16,-1 1 1-16,-3 2 0 0,3-2 1 16,-3 3 2-16,-1-1 2 0,-1 1-1 0,0 0 0 15,-1 1 1-15,-3-1 2 0,0 1-2 16,0 3-1-16,-4 1 3 0,0 1-2 16,-3-1 2-16,-1 4-3 0,-3 2-3 15,-1-1 0-15,-1 1 0 0,1 4 2 0,-3 0-4 16,0 0 1-16,0 4-2 0,-1 1 5 0,-1-1 1 15,0 2-3-15,0 1 3 0,0 2-1 16,2 0 1-16,1 2-4 0,-1 3-3 16,2 0 1-16,-1 0-6 0,-1 2-7 15,2-2-9-15,-2 5-9 0,3-2-18 16,-1 1-40-16,1 3-83 0,1-1-109 0,3 1-101 16,1 1-97-16,5 3-84 0,3-2-10 15,1 2 58-15,4 0 101 0,3-2 102 16</inkml:trace>
  <inkml:trace contextRef="#ctx0" brushRef="#br0" timeOffset="2721.32">22208 4551 20 0,'-30'-3'59'0,"1"-1"2"16,-1-1 1-16,1 1-2 0,-1-1-1 16,-2 0-5-16,3 0-3 0,-1 4-3 15,0-4-3-15,-2 2-3 0,3-2-1 0,-3 4-1 16,0-2-3-16,1 3-1 0,-3-1-2 16,0 1 0-16,0 1-2 0,0-1-1 15,-2 3-1-15,2 2 0 0,-2-4-1 0,0 3 1 16,0 1 0-16,-2 2 3 0,0-3-1 15,0 4 4-15,-2-2 3 0,0 4 5 16,-3-5 4-16,-1 5 6 0,-1-3 7 16,-1 1 4-16,-3 1 4 0,0 4 2 0,-1-2 5 15,-1-1-1-15,0 2 0 0,0 1 3 16,0 2-1-16,1-2-1 0,-1 0-2 16,-2 4 0-16,2-2-2 0,-2 0-2 15,2 4-1-15,1-2-2 0,-1 5 0 0,0-2-2 16,2 0 2-16,1 0-1 0,-1 3 0 15,2-1 0-15,3 2-4 0,-1 0-3 16,3 1-6-16,2-1-5 0,2 1-9 0,2-1-5 16,2 1-5-16,2 3-7 15,3-2-3-15,1 3-4 0,5 0-2 0,2 0-4 16,2 1 1-16,2 0 1 0,2 3-1 16,4 0-1-16,3 1 1 0,1-1 1 0,3 5-2 15,2-3 1-15,4 1 1 0,5 1 0 16,1 1 0-16,3-1 0 0,1 1 0 15,5-3-1-15,4 4 0 0,1-4 1 0,3 4-3 16,2-3 5-16,5-2 1 0,0 0-1 16,4 0 0-16,4-2 3 0,3-2 0 15,3-1 2-15,5 0 2 0,2-3 6 16,4 3-1-16,4-5 0 0,3 1-1 16,6 0-8-16,2-4-3 0,4 3-5 0,4-5-1 15,3 2-2-15,4-1 1 0,-1-2 1 0,1 1-1 16,0-2 1-16,0 0-2 15,2-1 2-15,2-1 1 0,0-1 1 0,2-4-1 16,4 2 0-16,3 0 2 16,1-3-3-16,3-1-3 0,4 0-2 0,0-2-1 15,0 2 0-15,-2-5-1 0,2 1 1 0,-3 1 4 0,-1-2 2 16,2-3 0 0,-2 0 0-16,-1 0-1 0,1-4-1 0,2-1-4 15,0 0-1-15,0-4-2 0,-5 0 1 16,1 0-1-16,-5-4 0 0,-2 0 2 0,-1-3 0 15,-5-3 3-15,-3 1-2 0,-5-3-1 16,-3 0 1-16,-6-3-2 0,-4 1 0 16,-5-1-1-16,-3-1 0 0,-5 0 0 0,-7-1-2 15,-3 1 2-15,-5-3 1 0,-4 2-1 16,-2-3 0-16,-7-1 3 0,-1 1-1 16,-3-4 0-16,-6-1 0 0,-2 0 0 0,-3 2 2 15,-1-6-1-15,-5 3 0 0,-1-4 0 16,-5 1 1-16,-3-1 2 0,-1-1 3 15,-4 0-1-15,-3-1 0 0,-4 0-1 16,1 1 0-16,-6-1-1 0,-3 0-5 0,0 3 4 16,-5-3-3-16,1 3 2 0,-5 0-1 15,0 0 4-15,-1 2 3 0,-1-2-2 0,-2 3 1 16,-2 1-1-16,-1 1 1 16,1-2-1-16,-2 4-2 0,-2-2 0 0,-1 3 3 15,-1-3-1-15,-3 4 1 16,-1-2-1-16,-1 2 1 0,-4-4 3 0,-2 5 1 15,-2-5 3-15,-4 4 2 0,-1-2 2 0,-1 2-1 16,-3-4 0-16,0 4 0 0,-3 3-1 16,-1-3 2-16,-4 0-2 0,-2 5 4 0,-1-1 0 15,-1 0 3-15,-2 6-1 0,-3-2 2 16,-4 1 1-16,0 2-1 0,-4 2-2 16,-2 3-2-16,-2-2-3 0,-2 1-3 15,-1 3-2-15,-1 2-2 0,-1 0-1 0,1 2-1 16,-1 3 1-16,3-1-3 0,0 1-1 15,1 3-2-15,1-3-2 0,4 3-7 16,4 1-14-16,3-3-15 0,5 3-23 16,7 3-21-16,7-2-28 0,1 4-68 0,7 3-122 15,2 1-123-15,6 2-114 16,7-1-80-16,4 5-23 0,6 0 46 0,7-1 118 16,8 1 134-16</inkml:trace>
  <inkml:trace contextRef="#ctx0" brushRef="#br0" timeOffset="3427.33">22780 5133 123 0,'-9'1'125'0,"1"-1"5"16,-1-1 3-16,1-3 5 0,-1 3 8 15,1-3 16-15,-3-4 22 0,-2 1 26 16,1-2 33-16,-3-1 25 0,-4-5 6 0,0 1-13 16,-4-7-32-16,-5-2-41 0,-2-2-44 15,-3-6-37-15,-6-3-27 0,1-5-11 16,-2-5-5-16,-2-9 0 0,-1-1-5 0,3-6-11 15,0-3-11-15,2-6-8 0,2 1-2 16,2-3-7-16,2 0-5 0,7 0 2 16,2-1-1-16,6 6-1 0,4-2-1 15,5 5-1-15,8 0-1 0,6 3-4 0,7 1-1 16,8 5-1-16,8 1 0 0,12 0 1 16,5 2 2-16,9 3 1 0,7 3-1 15,5 1 0-15,7 5-3 0,5 3-2 0,5 2 3 16,5 1-1-16,2 7 0 0,5 3 2 0,-1 3-5 15,0 5-6-15,2 0-18 0,-1 5-55 16,-1 2-120-16,-4 3-147 0,-4 4-159 16,-7-2-87-16,-4 1-35 0,-6 0 27 0,-6 2 104 15</inkml:trace>
  <inkml:trace contextRef="#ctx0" brushRef="#br0" timeOffset="3716.59">24071 2892 48 0,'2'8'112'0,"2"2"6"16,0 9 14-16,-2 3 9 0,1 7 0 15,-3 5-3-15,-3 8-7 0,-1-1-11 0,-2 5-16 16,-1 1-18-16,-3 2-20 0,-1 0-20 16,1-1-15-16,-1-2-17 0,-2 2-34 15,3 0-55-15,-1-3-88 0,-1-5-70 0,1 0-39 16,-2-3-16-16,-2-3 14 0</inkml:trace>
  <inkml:trace contextRef="#ctx0" brushRef="#br0" timeOffset="4961">24469 1296 211 0,'0'-1'258'0,"2"-3"6"16,0 4-8-16,0-1-1 0,0 1 17 16,0 1 34-16,0 4 21 0,3 3-3 0,-1 4-14 15,0 5-27-15,2 8-45 0,1 5-65 16,-1 10-57-16,0 7-37 0,-1 7-27 15,1 7-15-15,-2 3-11 0,1 3-8 16,-1 3-7-16,0-1-4 0,0 1-7 0,0-2-7 16,3-1-14-16,-3-5-28 0,2-4-89 0,-1 0-131 15,1-10-137-15,-2 1-135 0,3-8-62 16,-3-8-14-16,0-3 69 0,-2-9 119 16</inkml:trace>
  <inkml:trace contextRef="#ctx0" brushRef="#br0" timeOffset="5244.83">24522 1663 253 0,'-3'-30'330'0,"1"2"46"0,0 3-8 16,0 4-57-16,2-1-51 0,2 2-50 15,0 4-41-15,5 2-41 0,1-1-37 0,3 5-29 16,1 1-20-16,5 2-12 0,0 2-7 15,4 5-5-15,1 0-4 0,-1 5-2 16,0 2 4-16,-2 2 9 0,0 1 18 16,-2 1 27-16,-2 6 22 0,-2-1 17 0,-7 4 3 15,-2 3-4-15,-6 2-15 0,-2 4-28 16,-7 1-20-16,-2 2-23 0,-3 2-24 16,-4-1-56-16,-1-3-103 0,0 3-126 0,2-7-132 0,0-1-110 15,2-2-48-15,2-2 19 0,3-7 80 16,5-1 117-16</inkml:trace>
  <inkml:trace contextRef="#ctx0" brushRef="#br0" timeOffset="5451.65">25036 1610 1 0,'2'-18'383'15,"-2"5"108"-15,-6 4 82 0,-3 0 16 0,-3 7-74 16,-1 2-105-16,0 7-111 0,0 3-104 15,1 6-80-15,1 6-50 0,3 7-31 16,1 3-18-16,5 5-15 0,2-2-27 0,2 5-72 16,3-5-119-16,1-1-135 0,2 0-143 15,5-5-85-15,0-1-24 0,2-3 41 16,-3-8 105-16</inkml:trace>
  <inkml:trace contextRef="#ctx0" brushRef="#br0" timeOffset="5609.5">25165 1704 399 0,'-6'-6'529'0,"-3"1"67"16,-1 5 38-16,-3 5-99 0,0 1-157 0,1 7-135 15,-1-1-113-15,0 2-111 0,3 2-159 16,1 2-166-16,1-3-174 0,1 4-91 16,3-4-36-16,-2-1 20 0,1 1 108 15</inkml:trace>
  <inkml:trace contextRef="#ctx0" brushRef="#br0" timeOffset="6089.46">25220 1643 108 0,'0'0'394'0,"-2"6"105"0,-2-1 76 0,-1 0-34 16,1 3-75-16,0 0-95 0,2 0-103 0,-2 1-102 15,2-3-75-15,2 4-41 0,0-5-26 16,2 0-14-16,2-1-4 0,0 1-4 0,2-3-2 15,1-2-2-15,1-2 1 0,3 1 1 16,-1-3-2-16,1 0 0 0,0 3 1 16,-3-3 1-16,1 3 0 0,-1 1 0 0,1 1 1 15,-3 3 1-15,0 0 2 0,1 2-1 16,-1 1-5-16,-2 1-14 0,0 1-37 16,1-4-72-16,-1 2-84 0,0 1-71 15,0-3-48-15,1-4-23 0,1-1 10 0,0-1 57 16,1-4 75-16,-1-3 67 0,0 0 52 0,1-4 44 15,-1 3 34-15,-2-3 28 0,3 3 27 16,-3 0 29-16,-2 3 26 0,2 1 26 0,-2 4 34 16,0 1 30-16,1 4 11 0,-1 1-3 15,0 3-10-15,0 4-27 0,0 1-39 16,2 0-41-16,0-1-31 0,1 1-21 16,-1 0-14-16,0-6-7 0,2 1-4 0,1-2-2 15,-1-3 0-15,3-1 0 0,-1-4 2 0,1-2 5 16,-1-4 2-16,3-1 7 0,-1-2 5 15,1-3 6-15,-1-2 0 0,1 3-1 16,0 0-1-16,-3 0-6 0,0 1-8 0,1 3-21 16,-5 0-28-16,0 5-52 0,1-2-73 15,-1 5-88-15,0 1-90 0,2 0-96 16,1 0-33-16,-3 1 19 0,2-1 57 16,1-1 78-16</inkml:trace>
  <inkml:trace contextRef="#ctx0" brushRef="#br0" timeOffset="6240.47">25815 1512 250 0,'8'-9'424'0,"1"3"104"0,-3 1 27 16,0 4-41-16,-1 2-66 0,1 7-91 15,-2 3-105-15,1 4-100 0,-1 5-72 16,-2 5-60-16,-2 3-80 0,-2 2-119 16,2 0-119-16,-2 0-110 0,0 2-106 0,-1-2-57 15,1 0 18-15,-2 0 85 0,-2-2 101 16</inkml:trace>
  <inkml:trace contextRef="#ctx0" brushRef="#br0" timeOffset="6702.83">25792 1842 55 0,'2'-11'309'0,"-2"2"54"16,0 3 30-16,0-1-50 0,2 3-66 0,0-1-73 16,0 1-67-16,4 0-62 0,1 3-66 15,1-2-69-15,1 0-65 0,1-1-53 0,3 0-35 16,0-2-11-16,-1-2 14 0,1 1 40 15,-2-2 51-15,1-1 47 0,-1 0 41 0,-3 1 33 16,1 0 27-16,-3 1 24 16,1 3 21-16,-1 1 18 0,-2-1 15 0,0 1 11 15,1 1 2-15,1 3-6 0,-2-2-13 0,3 2-15 16,1 0-23-16,0 0-21 16,1-3-21-16,-1 2-11 0,3-1-9 0,0-3-6 15,1-3-3-15,-1-1-4 0,2 1 3 16,-1-1 1-16,1-3 6 0,-2-1 12 0,-1 1 24 15,1 0 38-15,-1-1 41 0,-3 4 48 16,-1 1 37-16,0-1 24 0,-1 1-4 16,-3 4-21-16,2 2-38 0,-2 0-43 0,0 4-40 15,0 0-30-15,-2 6-20 0,2 1-12 16,-2 0-6-16,3-1-5 0,-1 4-2 0,0-3 0 16,0 2-2-16,0-2 3 0,0-1 9 15,0 1 10-15,0 0 8 0,-2 0 8 16,2-2 7-16,-2 1 1 0,3-3-4 0,-3-1-7 15,0 1-2-15,0-2-6 0,0 2-7 0,0-2-9 16,-3 1-3-16,1-2-10 0,0 2-19 16,-2-1-43-16,-2 2-94 0,1-2-123 15,-1 2-123-15,4-2-125 0,0-2-62 16,2-1-1-16,0 0 70 0,2-1 116 16</inkml:trace>
  <inkml:trace contextRef="#ctx0" brushRef="#br0" timeOffset="6951.67">26308 1599 112 0,'9'-7'446'0,"-1"3"107"0,-4 0 65 0,0-1-29 16,1 2-84-16,-3 3-122 0,0 0-134 16,-2 3-104-16,2-2-63 0,0 4-42 15,0 0-26-15,0 0-18 0,0-1-17 16,3 1-17-16,1-1-12 0,0-2-7 0,1-2 0 16,1 0 1-16,3-2 10 0,-3-2 13 15,3 1 8-15,-1-2 10 0,1 4 8 0,0-4 7 16,-1 3 7-16,1 2 7 0,-3 0 12 15,1 0 7-15,-1 2 4 0,-1 3 4 0,1 1-5 16,0 3-4-16,1 1-9 0,-1-1-11 16,1 1-27-16,1 0-72 0,-1-1-128 0,2 0-137 15,1-1-150-15,-1-3-77 0,1-1-24 16,-1 1 46-16,0-2 113 0</inkml:trace>
  <inkml:trace contextRef="#ctx0" brushRef="#br0" timeOffset="7482.85">27498 1378 217 0,'4'-3'443'0,"0"7"96"0,-2 4 65 0,-2 5-58 16,2 7-96-16,-2 8-104 0,2 3-96 0,-2 7-88 16,3 7-62-16,-3 1-39 0,0 4-23 15,0 0-14-15,0-3-10 0,2-1-19 0,-2 3-22 16,0-6-79-16,0-2-143 0,2-3-158 16,-2-4-140-16,0-4-65 0,2-1-19 0,-2-8 55 15,2-5 131-15</inkml:trace>
  <inkml:trace contextRef="#ctx0" brushRef="#br0" timeOffset="7699.8">27832 1388 7 0,'9'-26'495'16,"-5"5"94"-16,-4 8 57 0,0 6 48 15,-2 10-68-15,0 6-182 0,-3 7-135 0,3 9-78 16,-2 4-49-16,0 5-44 0,2 6-41 15,-3 3-46-15,1 3-40 0,2-2-50 0,0 4-42 16,0-3-42-16,2-2-83 0,-2-2-155 16,2-3-139-16,2-4-115 0,2-5-44 0,2-4-3 15,-1-8 60-15,3-4 148 0</inkml:trace>
  <inkml:trace contextRef="#ctx0" brushRef="#br0" timeOffset="8079.7">27953 1709 182 0,'0'-11'479'15,"0"0"89"-15,-2 4 51 16,-1 1-47-16,1 0-106 0,0 5-145 0,2 1-129 16,0 0-96-16,2 0-77 0,0 1-95 15,5 3-108-15,-1-4-109 0,5 0-89 16,-1 0-66-16,5-4-31 0,-2 0 23 0,2-2 72 16,-1 2 87-16,1-4 87 0,-4 1 90 15,-1 2 89-15,-1 1 87 0,-1-1 74 16,-1 4 71-16,-3 1 63 0,0-3 57 0,0 3 30 15,1 3 2-15,-1-2-25 0,0 3-43 16,0 0-54-16,1 2-70 0,-1-2-70 0,2 3-75 16,3-2-80-16,-1-1-78 0,1 0-70 0,1-4-56 15,3 0-33-15,0-4 1 0,-1 0 33 16,3-2 55-16,0-4 52 0,0 0 51 16,0 1 37-16,-3-3 36 0,-1 3 35 0,-1 2 34 15,-1 0 45-15,-1 6 54 0,1-3 59 16,-3 8 48-16,-2-3 31 0,3 6 4 0,-3 0-21 15,0 2-43-15,-2 3-52 0,3-2-60 16,-3 2-74-16,2 0-94 0,0-3-89 16,0 0-82-16,3-1-66 0,-1 1-49 0,0-5-21 15,3 1 16-15,-1 0 38 0,1-5 47 16,-3 0 50-16</inkml:trace>
  <inkml:trace contextRef="#ctx0" brushRef="#br0" timeOffset="8179.98">28476 1696 119 0,'2'0'170'16,"-2"0"-1"-16,2 2-12 0,-2-2-23 0,2 3-28 0,-2-1-29 15,2-1-36-15,0 3-41 16,0-3-39-16,2 2-44 0,3-2-40 0,-1-1-40 16,0-1-26-16,3-2-3 0,2-2 15 0</inkml:trace>
  <inkml:trace contextRef="#ctx0" brushRef="#br0" timeOffset="8394.18">28603 1654 126 0,'6'-5'241'0,"-2"-1"31"0,-2 2 17 0,0 3 1 15,0 1-17-15,1-4-30 0,-3 4-45 16,2 4-48-16,-2-4-48 0,2 1-47 15,0 2-47-15,2-2-50 0,-2 2-38 0,2 0-34 16,3-2-24-16,-1-1-11 0,1 0 13 0,1-1 28 16,0-2 30-16,1 0 29 15,-1 2 23-15,1-2 25 0,1 2 30 0,1 1 35 16,0 0 38-16,-1 1 36 0,1 2 30 0,1 4 20 16,-1-1-8-16,2 3-21 15,-1 2-30-15,3 3-40 0,-2-2-77 0,2 0-115 16,-2 2-118-16,1 1-131 0,1-5-82 0,0 1-36 15,-4-2 22-15,-1 0 74 0</inkml:trace>
  <inkml:trace contextRef="#ctx0" brushRef="#br0" timeOffset="8859.84">26177 2587 326 0,'0'9'452'0,"-2"7"81"0,0 2 31 0,-1 7-77 16,3 3-100-16,0 1-103 0,0 1-86 15,3 3-90-15,-1-1-98 0,2 2-133 16,0-3-139-16,0 3-129 0,1-2-124 0,1-2-55 16,-2-4 11-16,-2-2 84 15,-2 1 112-15</inkml:trace>
  <inkml:trace contextRef="#ctx0" brushRef="#br0" timeOffset="9303.32">26253 2901 84 0,'8'-14'236'0,"3"2"32"0,2-1-31 16,-1 2-51-16,3 1-43 0,2 1-39 16,2 2-48-16,5-2-60 0,-1 1-60 0,0 1-56 15,0-1-52-15,-1-1-37 0,-1 3-9 16,-2-1 17-16,-2-1 43 0,-2 4 66 0,-5-1 72 15,1 4 71-15,-5-2 59 0,0 3 51 16,-3 3 35-16,-1-2 14 0,0 3 0 0,-2 0-17 16,0-3-29-16,0 4-32 0,2-2-37 15,-2 1-32-15,2-1-27 0,0-2-19 16,2 2-12-16,3-3-8 0,-1 0-4 0,2-3 0 16,1-1 0-16,2 0 1 0,-1 0 3 15,1-1 2-15,1 2 1 0,-1 2 6 16,0-3 14-16,-1 8 23 0,-1 0 23 0,-1 5 22 15,1 4 16-15,-5 0 9 0,0 6-5 16,0-2-18-16,0 5-21 0,-1-2-19 16,-1 0-18-16,0 1-12 0,-2-2-9 15,2 0-8-15,-2-4-6 0,0 1-8 16,0-3-6-16,0-2-3 0,0-2-4 0,0-1-4 0,-2-4-2 16,0 0 1-16,0 0 3 0,-3-4-4 15,1 1-3-15,-2-1-6 0,-1 0-8 16,1 0-13-16,0 0-15 0,-1 3-16 0,3 2-16 15,-2-1-19-15,2 1-23 0,1-2-22 16,3 2-25-16,0-1-27 0,5-1-30 16,-1-1-2-16,2-2 19 0,3-5 31 0</inkml:trace>
  <inkml:trace contextRef="#ctx0" brushRef="#br0" timeOffset="9473.58">26932 2862 53 0,'15'-16'203'16,"-2"2"6"-16,0 3-10 0,-5 2-11 15,1 1-11-15,-3 5-16 0,-2-1-23 0,0 8-26 16,-1-1-26-16,-3 5-26 0,0 1-28 16,0 0-33-16,-3 2-39 0,1-1-39 15,0 1-35-15,2-2-31 0,0 0-23 16,0-5-4-16,2-1 8 0,0 1 13 16,3-4 13-16,1-4 7 0,2-2-2 0,1-3 0 15</inkml:trace>
  <inkml:trace contextRef="#ctx0" brushRef="#br0" timeOffset="9840.6">27195 2650 103 0,'13'-14'235'0,"-3"-1"45"16,-1 6 48-16,-1 3 49 0,1 1 26 0,-5 8 1 15,0 1-25-15,0 5-54 0,-2 4-72 16,-2 3-81-16,0 3-68 0,0-1-44 16,3 2-32-16,-3 1-22 0,2-3-35 0,0-1-49 15,2 2-55-15,0-4-55 0,0 0-42 16,3-2-28-16,-1-2-6 0,3-5 19 15,-1-2 34-15,1 0 40 0,-1-4 35 0,3-5 36 16,-3 1 30-16,3-1 23 0,-3-2 20 16,1-1 12-16,-3 3 9 0,0-3 4 15,1 5 3-15,-1-2 0 0,-2 1 1 16,3 4 0-16,-3-4-1 0,2 4-1 0,3 4-3 16,-1-4-10-16,1 1-11 0,1-1-7 15,3 0-6-15,-3-1-1 0,3 1 5 0,0-4 22 16,0 0 32-16,-1-1 38 0,1 1 40 15,-2 0 37-15,-1 0 32 0,1 0 15 0,-3 0 5 16,-1 4-7-16,-1 0-24 0,0 0-27 16,1 4-31-16,-1 1-41 0,0 2-63 0,1 0-88 15,-1-1-84-15,2 3-81 0,1 1-71 16,-1-4-62-16,1 2-13 0,1-2 37 16,-1-1 59-16</inkml:trace>
  <inkml:trace contextRef="#ctx0" brushRef="#br0" timeOffset="9954.7">27838 2768 78 0,'9'-1'151'0,"-1"2"-19"0,1 3-21 16,-1 3-26-16,-1 6-42 15,1-1-61-15,-2 6-79 0,3 1-45 0,-3-2-22 16,1 5-10-16</inkml:trace>
  <inkml:trace contextRef="#ctx0" brushRef="#br0" timeOffset="10186.36">27900 2841 196 0,'0'-14'343'0,"0"3"96"0,0 2 31 0,2 3-5 16,0-2-22-16,0 3-40 0,2 1-68 15,1 2-83-15,1 2-81 0,-2 2-59 0,3 1-38 16,-3 2-25-16,2-1-14 0,-2 4-13 15,-2 1-7-15,1 3-6 0,-6 0-18 16,1 1-38-16,-4 0-118 0,0 0-157 16,-5 2-184-16,0-2-96 0,-1 0-40 0,-3-1 9 15,2-3 102-15</inkml:trace>
  <inkml:trace contextRef="#ctx0" brushRef="#br0" timeOffset="18481.5">13998 5943 118 0,'-9'-8'120'0,"1"5"-13"16,-1-5-7-16,-1 4-5 0,1-2-5 0,-2 2-7 15,3-2-7-15,-3 1-4 0,1 1-2 16,-3-1-1-16,0 1-3 0,1 3-3 15,-3-4 0-15,-2 3 1 0,0-3-2 0,-2 2 2 16,0-2 4-16,-4 4 8 0,-1-2 3 16,-1 3 5-16,0-1 5 0,-3 1 6 15,-2 0 5-15,-1 0 5 0,1 0 5 16,-2 1 2-16,-2 3-1 0,3 1-5 16,-3 0-6-16,-2 5-9 0,0-1-9 0,0 1-7 15,-4 5-3-15,-1-1-5 0,-1 2-4 16,-2 4-1-16,-1 2-1 0,-3-1-2 15,-1 3-6-15,-2 1-6 0,0 1-1 0,-2 2-6 16,3-2-4-16,-1 3-7 0,2 4-2 16,0-4-5-16,5 2-4 0,4-2-4 15,2 4-4-15,2-3-3 0,4 5 0 16,4-4-3-16,5 3-1 0,4 3-2 0,2-1 0 16,4-1 0-16,3 2-1 0,3 2 1 15,5-3 2-15,2 2-1 0,2 1 2 0,5-2-1 16,1 1 2-16,5 2 0 0,2-5 0 15,2 3 0-15,2-1 2 0,4 0 1 16,5-2 0-16,-1 2-2 0,5-1 0 16,4-1 1-16,2 2-1 0,4-3 0 0,3 2-1 15,3-2 1-15,5 0-1 16,2 0 0-16,2-4-1 0,5 3 0 0,1-1 0 16,5-2-1-16,2-1 2 0,2 0 0 15,4-3 0-15,2 2-2 0,3-4-1 16,1 0-1-16,3 1-1 0,4 0-3 0,0-1 3 15,2 1 2-15,0-4-1 0,2 5 1 16,-2-5 0-16,2 4 1 0,0-1 2 16,3 1 3-16,-1 0 5 0,2-4 2 0,3 5-1 15,3-1 2-15,3-4-3 16,2 4-4-16,0-1-2 0,2-3-1 0,0 2 1 16,0 1-4-16,-2-4 2 0,2 1-2 0,-2 1-1 15,2-1-1-15,3 0 2 0,-1 2 2 16,2-3-2-16,0 0 2 0,3-1 1 15,-1-1-1-15,1-1 1 0,1 2-2 16,-1-4 3-16,1 1-2 0,3-3 2 0,-1 2 1 16,3-2 0-16,2-1-2 15,2-3-5-15,0 0-1 0,0-1-1 0,0 0-1 16,-2-4-2-16,0-3 4 0,-2 4 1 0,1-2 0 16,-1-2-1-16,2-1 0 15,0 0 0-15,0 0 0 0,0-1-2 0,0-2 2 16,-3-3-1-16,1-2 5 0,-2 0-1 15,-3-4 2-15,1-2 1 0,-1 2-5 16,3-7 4-16,0 1-6 0,-1 1-1 0,-1-7 1 16,-1 1-2-16,-1 2-1 0,-3-4 3 15,-2 0-2-15,-2 1 2 0,-2-5-1 16,-4 3 2-16,-4-2 2 0,-3-1-1 0,-2-1 1 16,-2 1-2-16,-2-1-1 0,-2-4 0 15,-2 0 1-15,-2-1-3 0,-3-4 2 16,-3 4 0-16,-3-4 0 0,-4-1-1 0,-2-4 1 15,-3 5-1-15,-5-4 2 0,-3-1 0 16,-4-1 0-16,-4 2 0 0,-5 1 2 16,-5-1 1-16,-3-1 2 0,-7 1-1 15,-1 2 2-15,-7-1 0 0,-2 0-3 0,-4 0 0 16,-2 2-1-16,-4 0-1 0,-5-2 0 16,-2 2-2-16,-2 1 1 0,-2 3 3 0,-2-2 2 15,-4 3 1-15,-2-2-1 16,-3 4 1-16,-2-1-3 0,-2 0 2 0,-4 1-4 15,0 3-3-15,-4-3 1 0,-2 4 1 16,-5-1 0-16,0 4-1 0,-3-3-1 16,-6 1 2-16,1-1-5 0,-4 3 2 15,-2-4-1-15,-5 2 2 0,0 2 2 16,-4-2 0-16,0 2 0 0,0-2 0 0,-2 2 0 16,0 1-1-16,-2-3-1 0,2 3 0 15,-2-1 0-15,-2-2-1 0,0 2 3 0,-1-3 2 16,-1 5-2-16,-3-2 1 0,1 1 4 15,-5-2 0-15,-2 2-2 0,-2-3-1 0,-4 3 1 16,-4-1-2-16,-3 1-4 0,-2-3 1 16,-1 3 1-16,-3-1-2 0,0 1 2 15,-2-3 0-15,0 3 2 0,-2-1 1 16,0 0-1-16,-3 0 0 0,-1 1-1 16,-5-3-1-16,-1 3 0 0,-7 0-3 0,0 1 0 15,-5 2 0-15,1-3-3 0,0 3 5 16,-3-3 3-16,3 0 2 0,-3 1 1 15,3 0 0-15,0 2 2 0,-3 0-3 0,1-2-5 16,-2 3 0-16,1 5 0 16,3-3-1-16,-1 0-1 0,3 5 1 0,-2-1 3 15,0 5-1-15,-1-1 0 0,-1 1 1 0,-5 1 2 16,-1 3-3-16,-5 1-1 16,-5 1-1-16,-1-1 0 0,-2 2 3 0,-3 2 2 15,0 1 3-15,-1-4 0 0,-3 4 0 16,2 0 1-16,-2 4-6 0,1-3-2 0,1 2-3 15,2 2 2-15,3-1 1 0,1 1-1 16,3-2 3-16,2 5 0 0,4 1-1 16,0-1-8-16,0 4-12 0,1-2-15 15,1 5-26-15,-2 0-79 0,2 1-123 0,2 3-110 16,1 3-107-16,1 0-97 0,7 6-32 16,2-2 48-16,8 2 108 0,9-3 107 15</inkml:trace>
  <inkml:trace contextRef="#ctx0" brushRef="#br0" timeOffset="23043.11">10645 7984 8 0,'0'2'49'0,"-2"-2"4"15,-1 3 2-15,1-3 4 0,0 1-3 16,0-1 0-16,-2 3-2 0,0 0 0 0,-1-2-1 16,1 2-3-16,0-2-2 0,-2 3 0 15,-1-3 0-15,1 2 3 0,-3-2 2 16,1 3 5-16,0-3 1 0,-1 2 4 16,1-2 1-16,-3 3 0 0,-2-2-1 0,3-2-1 15,-3 1 3-15,-2 3 0 0,2-3 1 16,-1 2 1-16,-3-2 3 0,2 3 1 0,-2-3 0 15,-2 3-1-15,2 0 1 0,-2-1-4 16,-2 0-4-16,2 2-3 0,-5-1-5 16,1 2-2-16,0 2-2 0,-3-1-3 15,-1-2 0-15,2 4-3 0,-3 3 1 16,-2-3-1-16,3 3 0 0,-3-1 2 0,3 3 2 16,-3-3-1-16,0 3-2 0,1-2-1 15,-1 5-6-15,3-4-4 0,-3 4-4 16,3-1-3-16,-3 1-1 0,2 0-1 0,3 3-2 15,-3-2 0-15,3 2-2 0,2-3 0 16,0 4-1-16,-1 0-1 0,3-1-1 16,0 0 0-16,0 4-1 0,0 0-3 15,2 0 2-15,-1 2 1 0,4 3 1 0,-1-3-1 16,0 2 0-16,0 1-1 0,2 2-1 16,0 1-2-16,0-1-1 15,0 2-1-15,1-1 1 0,-1 6 0 0,0-4 4 16,0 1 3-16,3 1 1 0,-1 1-1 0,2 1 0 15,1-2 0-15,-1 3-7 0,3-1-4 16,1-1-2-16,1 2-2 0,2-1-1 16,2 3-1-16,-1 1 3 0,3-1 1 0,3 1 1 15,-1 0-1-15,2 0-1 16,2-1 0-16,3 1 0 0,-1-1 0 0,5-2 0 16,0 0 0-16,1 1 1 0,3-1 0 15,2 0 1-15,3 0-3 0,1-1 1 16,2-1 1-16,3 1 0 0,1-3 0 15,3 2 0-15,2-4 2 0,4 0-4 0,0 1-1 16,5-1 0-16,-1-3 0 0,4 0-2 16,3-1-1-16,2-1 1 0,2-2 1 0,2-1 1 15,2-1-1-15,0-4 1 0,2-1 1 16,3 1-2-16,-1-5-1 0,1-1-1 16,1-3 0-16,3-1 1 0,1-2-2 0,3-2 2 15,0-3 2-15,2 0-3 0,2-3 3 16,2-3-1-16,3-1-1 0,1-1 1 15,3-4-3-15,1 0 1 0,1-1 0 0,0 1-1 16,-1-2 2-16,-1 1 0 16,-1-3 0-16,1 1-2 0,-3-2 0 0,-1 0 0 15,-1 0 2-15,-2-2 3 0,0-2-1 16,-1 1 3-16,-1-2-2 0,-2 0 1 16,-3-5-1-16,1-1-3 0,-2 0 0 0,-2-1-1 15,-1-3-2-15,-3 0 1 0,-1-4-2 16,-4 3 2-16,-2-3-2 0,-2 0 1 15,-4-1 1-15,-5 0-3 0,1 0 3 0,-5 1 0 16,-4-4 1-16,0 4 1 0,-4-5 3 16,-3 3 1-16,-1-1 0 0,-3-1 0 15,-4 2-1-15,1-1 1 0,-6-1-1 0,1 2-1 16,-2-4-2-16,-2 3 2 0,-5-2-2 16,1 0 0-16,-5 1 0 0,-2 0 2 15,-2-1 0-15,-2 0 0 0,-2-3 2 16,-3 3 1-16,-1-3 0 0,-3 1 1 0,-3-1 2 15,-1 0 0-15,-4 0-3 0,-2-2 1 16,-3 2-1-16,-1 2-1 0,-3-1-5 16,-3 1 3-16,-1 1 0 0,-4 1-1 0,-2-1-1 15,-2 1-1-15,-5 3 4 16,-1 1-3-16,-3-1-2 0,-2 2-1 0,-2 2 1 16,-2 1-1-16,0 0 0 0,0 3 0 15,-2-3 1-15,-2 3 1 0,2 2-1 0,-3-1 0 16,1 0-3-16,-2-1 1 0,1 4 1 15,-1-1-2-15,0 1 4 0,-1 2 2 16,-1-1 2-16,-3 4-1 0,-2-3 0 0,-2 2-3 16,-1 3 0-16,-4 0 0 15,-1 0 0-15,0 5-1 0,-4-1-2 0,-1-2 1 16,-1 4 3-16,-1 3-1 0,-2 1 0 16,3 0 2-16,-3 1 1 0,3 3 1 0,-3 1-4 15,-2 0-4-15,-2 1-4 0,2 3-6 16,-1 1-7-16,1 3-12 0,0 0-20 15,0 1-55-15,3 2-103 0,1 2-109 0,5 1-93 16,2 2-91-16,1 4-67 0,8 2 14 16,1 3 80-16,3-4 105 0</inkml:trace>
  <inkml:trace contextRef="#ctx0" brushRef="#br0" timeOffset="27091.43">15323 7725 20 0,'-15'-4'30'0,"2"4"10"16,-2-1 5-16,0 1 8 0,-2-3 4 15,3 3 6-15,-3-1 2 0,-2 1 0 0,0 0-2 16,0 0-6-16,-3 0-5 0,-1 0-5 16,0 1-2-16,0-1 2 0,-5 3 8 15,1-2 4-15,-1 4 8 0,-4-1 4 0,0 1 0 16,1 5-3-16,-3-1-7 15,-2 1-4-15,0 2-6 0,0 4-5 0,0 0-3 16,-2 1-4-16,-2 5 2 0,-1-1 5 16,-1 7 6-16,0 2 10 0,-5 0 9 0,1 7 9 15,-1 1 7-15,-2 3 2 0,1 5-5 16,-1 0-4-16,0 5 0 0,3-1-1 16,-3 5-3-16,2 2 3 0,3 2 2 15,0 0-2-15,1 0-5 0,3 2-7 16,2 3-8-16,4-2-12 0,2-2-7 0,5-2-9 15,4 1-5-15,3 0-5 0,6-2 0 16,5-1-1-16,7 1 0 0,4-2 0 16,7 3 2-16,5-3-2 0,6 4 0 15,7-1-3-15,3-4-3 0,8 0-2 0,2 0-2 16,9-4-3-16,1 0-1 0,8-3 1 16,3-2-2-16,5-2 4 0,-1-2 0 15,5-3 0-15,2-2 0 0,2-2-1 0,2-4 2 16,3 0-1-16,3-5 1 0,1-2-1 15,4-5 0-15,4-5-2 0,4-1-1 0,2-6-2 16,3-3-1-16,3-6 0 0,-1-3-2 16,2-6 4-16,-1-4-3 0,1-2 4 15,0-2 1-15,-3-5 1 0,-3 0-1 16,-1-1 0-16,-6-3 0 0,-2-1-2 0,-2 1 2 16,-7 0 2-16,-1-4 2 15,-7-1 6-15,-5 2-1 0,-3-1 3 0,-5-2 2 16,-6-4 0-16,-2 0 1 0,-7 0-2 0,-1-1 0 15,-7-3 1-15,-3 1-4 0,-3-4-4 16,-5-1-1-16,-3-1-4 16,-5-1 1-16,-7-4 1 0,-3 2 1 0,-5-2 1 15,-4-2-1-15,-9 1-1 0,-4-4-2 0,-6 0-2 16,-4 2-3-16,-9-1 1 16,-4 1-3-16,-5-1 1 0,-5 2-2 0,-3 0-1 15,-4 2-1-15,-2 1-3 0,-5 2 3 0,1 0-1 16,-3 1 5-16,1 2-1 0,-3 5 2 15,1 0 1-15,-1 5-4 0,0 3-7 16,1 0-14-16,-3 5-17 0,-2 1-48 16,0 6-84-16,-2 2-100 0,-2 7-91 15,2 4-83-15,0 5-88 0,5 4-8 0,-1 5 55 16,4 3 86-16,3-3 89 0</inkml:trace>
  <inkml:trace contextRef="#ctx0" brushRef="#br0" timeOffset="30392.44">11424 8245 123 0,'0'-1'147'0,"0"1"-30"0,2 0-27 0,0 0-18 15,0 1-12-15,2 3-7 16,3-2-7-16,-1-1-3 0,0 3-3 0,3 1-1 16,-1-1-1-16,1 1 3 0,-1 0 2 15,3 1 5-15,-3-1 2 0,1 3 1 16,-1-4 1-16,1 2-1 0,-3 0 2 16,0-2-1-16,1 1 1 0,-3-1 0 0,0 1 3 15,0-1 3-15,1-1 4 0,-3 1 4 16,0-3 9-16,-2 2 10 0,0 2 7 15,0-4 8-15,-2 4 2 0,-3-1 1 0,1 2-5 16,-2-2-7-16,0 2-7 0,-3 2-2 16,-2 0-2-16,1 0 2 0,-3 1 2 0,3-4 1 15,-1 5-1-15,0-4-5 16,1 2-9-16,-1-2-12 0,3-1-13 0,1 1-9 16,1-2-13-16,2 1-9 0,0-1-4 15,-1 0-5-15,3 0-4 0,2-1-3 16,-2 1 2-16,2-3 0 0,2 4 1 0,0-2 1 15,1 2 2-15,1-4 2 0,0 3-1 16,2-1 0-16,3 1-1 0,-1 1 0 16,1-1-3-16,-1 1 0 0,1-1-1 15,-1 0-1-15,1-1 0 0,-1 0 0 0,1 2 0 16,-3-4 2-16,0 3 1 0,1 0-1 16,-3-3 0-16,0 2 1 0,-2-3 1 0,2 1-1 15,-1-1 3-15,-1 4 3 0,-2-4 6 16,0 2 4-16,0-2 2 0,0 0-1 15,-2 0 1-15,-1 1-4 0,-1-1-6 16,0 4-4-16,0-3-4 0,-3 2 0 0,-1-2 0 16,-1 3 2-16,1-3 2 0,-1 3 0 15,1 1 2-15,2 0 1 16,-3 0-2-16,3 0-2 0,0-1-1 0,-1 1-1 16,1-1-1-16,2-1 0 0,-1 2-2 15,3-1-1-15,0 1 0 0,0 0 0 16,2-1-1-16,0 1 1 0,0 0 0 0,2 0 1 15,2-1-2-15,1 2 1 0,-1-2 1 16,2 3-2-16,1 1 1 0,1-2 0 16,0 2 1-16,3-2 1 0,-3 0-1 0,3 2 1 15,-2-4-3-15,1 2 0 0,-1 0 1 16,-3-2-1-16,2 1 2 0,-1-1-1 16,-3 1 1-16,0-4 1 0,0 2-2 0,1-2 0 15,-3 2 0-15,0 0 1 0,-2-3 1 16,2 1 0-16,-2-1 0 0,0 4-1 15,0-4 1-15,0 1-1 0,-2 2-1 16,-2 2-2-16,-1-4 3 0,1 3-1 16,-2 2 0-16,0-2 2 0,-1 1 1 15,-1-1 3-15,1 2-4 0,-1-1 2 0,2 1-2 16,-1-1 1-16,1 3-2 0,-1-4 0 16,1 1 0-16,2-2 0 0,0 2-1 15,2-1 0-15,-1 1 0 0,1-1 0 0,0 1-2 16,2-1 2-16,0 2 0 0,0 0 0 15,2-2 0-15,3 4 0 0,-1-3 1 16,0 1 0-16,0 0-1 0,0 2 0 0,3-2 0 16,-1 0 0-16,1-1 1 0,-1 3 0 15,0-4-1-15,-2 2 1 0,3 0-2 16,-3-2 1-16,0 1 1 0,1-4-2 16,-1 3 1-16,-2 0 2 0,0-3 1 0,-2 2-2 15,2-2 0-15,-2 1 3 0,0-2 3 0,0 4-1 16,0-3 1-16,-2 2 2 15,-2 2 0-15,0-4 1 0,-1 4-1 0,-1-1-4 16,-3 2 0-16,3-1-1 0,-2 0 1 16,-1 3 0-16,1-4-1 0,-1 3 2 15,3-2-1-15,0 0 0 0,-1 0-1 16,1 3-3-16,2-5 0 0,-1 5-1 0,1-4-1 16,2 2 0-16,0-1 0 0,0-1 0 15,2 2-2-15,0-1 2 0,2 0 1 16,0 3 0-16,0-4-1 0,0 3 1 15,3-2 1-15,1 0 0 0,0 0-1 0,1 3-1 16,1-5 0-16,0 5 0 0,1-4-2 16,-1 2 2-16,-1-1 1 0,1 0 0 15,-1 0 1-15,-1-1 1 0,0 1 2 0,-1-4 0 16,-1 3-2-16,-2 0 0 0,0-1-2 16,0 1-2-16,0-3 0 0,-2 2 2 15,-2 2 2-15,0-1-1 0,-2 1 5 16,-3-1 0-16,1 3 1 0,0-3-2 0,-1 2 0 15,-1 2 1-15,2-1 0 0,-1-2-3 16,1 3 0-16,2-3 0 0,-1 1-2 16,1-1 0-16,0 1-1 0,2-2 0 0,2 4-1 15,0-3 1-15,0-2-2 0,2 5-2 16,2-3 1-16,0-1 1 0,1 1-2 16,-1-1 2-16,2-1 1 0,1 2 2 15,1 0-1-15,-2-1 2 0,1 1-1 0,-1-1-2 16,-2-1 1-16,1 1-1 0,-1-1 1 15,0 2 0-15,-2-4 3 0,0 3 0 16,0 0-2-16,-2 0 2 0,-2 0 0 16,0 4-3-16,-2-4 0 0,0 2 0 15,-1-2 1-15,1 3-1 0,2 1-1 0,-2-2 1 16,2 1 0-16,0 0 0 0,2-1 0 16,-3-2-1-16,3 4 0 0,0-3-2 0,3 2 2 15,-3-3 0-15,2 1 1 0,-2-1 1 16,2 1-2-16,-2-1 1 0,2 0-1 0,0 0 0 15,-2 1-3-15,2-1 0 0,-2 4 4 16,2-3 0-16,-2 1-2 0,0-1 0 16,0 0 4-16,0 3 1 0,0 0-1 15,-2 0-2-15,2 1 0 0,-2 0 0 16,0-1-4-16,0 1-2 0,0 0-5 0,0 1-2 16,-1-1-7-16,-1 0-16 15,0-1-35-15,0 1-83 0,0 4-116 0,-3-5-117 16,3 1-134-16,-2 0-65 0,-3-2-3 15,-1 0 62-15,-1-1 106 0</inkml:trace>
  <inkml:trace contextRef="#ctx0" brushRef="#br0" timeOffset="33179.56">19480 8530 23 0,'-5'0'33'0,"-1"-1"6"0,2 1 2 16,-2 0 2-16,-3 0-2 0,1 1-2 16,-1-1-3-16,1 2-1 0,-3 1-1 15,-2 2-1-15,1-4 2 0,-1 3 1 0,0 1 0 16,-2 3-1-16,1-1-3 0,-3-2-4 16,2 4-2-16,-2 1-1 0,-2 1-4 15,2 1-2-15,-2 4 0 0,-2-1 0 0,2 4 2 16,-2 1 0-16,-1 5 1 0,1 0 3 15,0 1 1-15,0 3 2 0,0 4 1 16,0 1 0-16,1 0-1 0,1-1-1 16,0 4 0-16,2-3 0 0,3 4-1 15,1-1-1-15,2 0 2 0,1 2 1 16,3 1 0-16,3 3 0 0,2-1 1 0,2 1-1 16,2 2-3-16,2 2-2 0,3-1-2 15,3 2-1-15,3-4-1 0,2 5 0 0,2-4-1 16,6-1 1-16,2 1 2 0,3-3 0 15,6-2 4-15,2-5-1 0,4-1-1 16,2-1 1-16,7-7-1 0,2-2 1 0,2-7 1 16,4-4 1-16,2-2 5 0,3-6 3 15,-3-2 6-15,2-3 7 0,1-8 12 16,-3 1 7-16,0-6 9 0,-2-3 9 16,0 2 7-16,-2-7 0 0,-4-2-3 0,0-2-3 15,-4 0-3-15,-1-4-1 0,-3-1-2 16,-1-4 1-16,-4-4 7 0,-2 1 5 15,-4-6 2-15,-3-2-1 0,-1-3-4 0,-7-1-10 16,-2-4-12-16,-6 2-14 0,-3-7-12 16,-3 3-5-16,-5-3-5 0,-4 0-5 15,-5 2-1-15,-3-2-3 0,-7 0-3 16,-2 3-5-16,-7-3-5 0,-1 7 1 0,-7-2-5 16,-2 6-1-16,-2 1-2 0,-4 0 0 15,-5 4-1-15,0 1-2 0,-3 2 0 16,-1 6 1-16,-4 3-3 0,-2 2-10 15,0 3-23-15,-1 8-68 0,-1 0-107 0,4 5-115 16,2 3-105-16,4 4-109 0,5 2-38 16,8 3 35-16,6 3 90 0,7-1 105 15</inkml:trace>
  <inkml:trace contextRef="#ctx0" brushRef="#br0" timeOffset="34110.01">23561 8306 27 0,'-9'-3'90'0,"-1"-2"-18"0,1 2-7 16,-1-2 2-16,-3 4 0 0,0-3-3 0,-2 0-5 16,0 4-3-16,-1 0-2 0,-4 0 5 15,-1 4 7-15,-2-3 6 0,-2 3 6 16,-1 1 3-16,-1 3 2 0,-3 0-1 0,0 1 0 16,-1 5 1-16,-1 0 4 0,0 2 10 15,3 2 10-15,-3 2 10 0,2 2 8 0,1 2 4 16,-1 5 0-16,2 1-4 15,3 4-5-15,0 3-8 0,1 4-10 16,3 3-9-16,0 4-7 0,4 2-8 0,0 2-6 16,4 2-6-16,5 0-4 15,2 2-4-15,1 1-6 0,5-1-5 0,5 2-3 0,-1 0-2 16,4 1-6-16,5-4-4 0,2 2-4 16,2-2-1-16,6-1-5 0,2-3 0 0,3-2-2 15,4-4 0-15,2 2-4 0,4-7-3 16,0-5-4-16,4-1-4 0,0-4 2 15,5-6-2-15,0 0 0 0,1-9 4 16,3-1 4-16,2-4 1 0,2-6-1 16,2-3-1-16,0-2 1 0,0-7-6 15,3-2-3-15,-1-5-2 0,-2-5-1 0,0-3-1 16,0-6 2-16,-2-3-1 16,-2-6 2-16,-2-1 1 0,-2-7 1 0,-5-3 2 15,-3-4 0-15,-5 0 4 0,-7-5-1 16,-6 0 4-16,-8-4-1 0,-6 3 4 0,-9-5-2 15,-7 1 0-15,-10-1-1 0,-6 1-3 16,-6 3 0-16,-10-2-6 0,-7 3-2 0,-7 4-3 16,-8 0-1-16,-7 2-5 15,-8 7-2-15,-7 0-5 0,-6 4-13 0,-6 4-29 16,-2 4-61-16,-3 1-110 0,1 7-118 0,1 2-116 16,3 7-95-16,2 0-28 15,4 6 33-15,4 2 96 0,5 0 113 0</inkml:trace>
  <inkml:trace contextRef="#ctx0" brushRef="#br0" timeOffset="37741.56">8621 12992 103 0,'-8'1'89'16,"-1"4"-28"-16,1 3-17 0,-1-3-8 0,3 6-3 0,-3-1 1 15,3 3 0-15,2 6 4 16,-2-2 1-16,1 7 4 0,3-1 5 0,-2 3 6 15,2 2 3-15,0 2 0 0,2 5 3 16,-2 4-1-16,2 0-3 0,-2 6-1 16,2 5 0-16,0 3 3 0,0 6 5 0,0 1 5 15,0 6 8-15,0 5 7 0,0 6 8 16,0 7 4-16,-3 6 3 0,3 7 2 16,-2 6 1-16,0 6 1 0,0 8 1 0,0 1 2 15,-2 7 0-15,2 5 0 0,-3 3-1 16,1 5-5-16,0 2-1 0,0 3-8 15,-3 1-6-15,1 3-8 0,0-1-5 0,1 6-9 16,1 1-11-16,0 3-11 0,0 2-12 16,2-2-7-16,-3 1-11 0,3-6-5 15,0-5-5-15,0-5-4 0,0-9 4 0,0-8-1 16,2-7-1-16,0-8-11 0,0-9-21 16,0-11-49-16,2-6-76 0,-2-9-86 0,2-10-89 15,2-10-76-15,-2-13-65 0,3-8 0 16,-1-15 49-16,-4-11 72 0</inkml:trace>
  <inkml:trace contextRef="#ctx0" brushRef="#br0" timeOffset="38952.22">8517 12843 5 0,'7'-12'161'0,"-3"-1"8"15,2 1-45-15,3 2-30 0,-1-2-11 16,5-1 1-16,4-2 8 0,4 1 15 16,5-2 10-16,3-1 4 0,7 0 5 0,2-3 9 15,7-1 8-15,3 0 6 0,5-1 7 16,2-3 1-16,7 2-8 0,3-2-12 15,5 1-12-15,4-1-10 0,5 1 0 16,3-1 2-16,7 0 2 0,6 0 0 0,5 1-7 16,8 2-11-16,2 0-22 15,6 2-23-15,3 0-16 0,6-2-10 0,6 2-7 16,4 0-5-16,5-2-3 0,6 0-1 16,4 1-5-16,1-2-4 0,1 2-5 15,3 2 5-15,-3 0-3 0,2 2 3 16,-1 3 0-16,-1 0-1 0,-1 5 3 0,-5 0-7 15,-7 4 0-15,-3 3-2 0,-7 1 0 0,-6 1 0 16,-7 1 1-16,-4-1 1 0,-6 2 0 16,-6 3 0-16,-5-1 2 0,-6 1 0 15,-5-1-2-15,-3 4-3 0,-7 0-1 16,-4 1 1-16,-7 3 3 0,-3 0 0 0,-5 1 4 16,-7 3 2-16,-3 1 4 0,-5 4-1 15,-4 1 2-15,-6 6 1 0,-3 1 0 16,-4 2 1-16,-4 8 1 0,-2 1-1 0,-2 5 1 15,-4 6-2-15,-1 4 1 0,-3 4-3 16,-1 6-2-16,0 8 0 0,1 5-1 16,-1 2 0-16,0 8-2 0,1 3 0 15,-1 5-1-15,0 5 5 0,1 4 2 16,-1 3 2-16,0 5 0 0,1 4 1 16,-3 5 0-16,2 2-5 0,-1 3-1 0,-1 0-3 15,0 0-3-15,0-2 3 0,1 2 0 16,1 0-1-16,-2 0-1 0,0-1 1 0,1-1 0 15,-1 2-3-15,0 1-1 0,0-1-2 16,1-3 1-16,-1-2 3 0,0-1-2 16,0-6 0-16,0-4 1 0,1-6 4 0,-1-2 1 15,-2-2-3-15,0-6 0 0,0-3-1 16,-2-3-1-16,-2-2 0 0,0-3-2 16,-2-4-1-16,-3-1 2 0,1-1 0 0,-4-6 1 15,-1-1-2-15,-2-4 1 0,-2-4 1 0,1-4-2 16,-1-5 1-16,-2-3-4 0,0-6 2 15,0-2 0-15,-2-4 1 0,0-5 2 0,0 0 0 16,0-5 1-16,-4-3-1 0,-1 3-1 16,-1-8-1-16,-3 3 0 0,-1-2-2 15,-3 0 1-15,-4-2 2 0,-2 4 0 16,-2-3 0-16,-5 2 1 0,-1 2 3 0,-5-2 1 16,-2 2 2-16,-2-3 2 0,-2 3 2 0,-3-3 1 15,-3 3 0-15,-1-1 1 16,-3 1 2-16,-5-4-1 0,-2 3 1 0,-5-5-1 0,-1 1 1 15,-5-4-1-15,-2 1 0 0,-1-5 0 16,-6 2 1-16,-1-5-1 0,-4 1 0 16,-5-4-3-16,-4-2-2 0,-4 1-2 0,-7-1-3 15,-6 0-1-15,-4-4-3 0,-4-4-2 16,-5 3 3-16,-3-3 4 0,-1-4 2 0,-4-1 3 16,-2-3 4-16,-3-1 7 0,-1-3 0 0,-1 1 1 15,3 0 5-15,0-1 3 0,4-1 1 16,4 1-5-16,2 2-3 0,7 3-7 0,2 1-11 15,6 1-20-15,4 1-17 0,7 1-22 0,6 2-18 16,11-3-18-16,6 2-24 0,10-4-73 16,9 1-129-16,11 0-131 0,8-7-125 15,11-1-56-15,8-11-11 0,8-6 62 16,9-5 132-16</inkml:trace>
  <inkml:trace contextRef="#ctx0" brushRef="#br0" timeOffset="39632.87">10050 12476 57 0,'-2'0'184'0,"0"-1"-11"15,2 1-6-15,-2 1 7 0,2 6 17 16,-3 7 25-16,3 6 22 16,-2 9 13-16,-4 58 215 0,4-33-289 15,-2 6-48-15,2 7-44 0,2 3-33 16,0-1-27-16,0 0-28 0,2-1-51 16,0-1-68-16,0-2-73 0,0-5-73 15,2-1-77-15,0-5-59 0,1-4 3 0,-1-7 42 16,-2-6 60-16</inkml:trace>
  <inkml:trace contextRef="#ctx0" brushRef="#br0" timeOffset="39980.58">10044 12947 97 0,'0'-37'190'0,"0"6"-18"0,0 0-23 16,0 2-24-16,4 2-23 0,0 6-21 15,0-3-20-15,3 7-18 0,-1 0-14 16,2 5-10-16,1-1-7 0,-1 4-4 0,1 3-3 16,1 1-2-16,-1 1 0 15,1 4 0-15,-1 3 0 0,-1-2-1 16,1 7 2-16,-3-1 2 0,3 2 2 0,-3 1 0 16,0 1-1-16,1 3 1 0,-3 2-1 15,2-3-3-15,-1 6-1 0,1-2-2 16,0 1 0-16,1 2 1 0,-1 0 1 0,0-1-1 15,1 1 3-15,-3 1 9 0,2 0 13 16,-2-4 16-16,1 3 16 0,-1 2 14 16,-2-2 7-16,-2 1-2 0,0-1-10 0,-4-1-15 15,0 1-17-15,-1 1-29 0,-1-1-41 16,0-2-58-16,-1 1-73 0,3-4-94 16,2 0-49-16,0-6-12 0,4-5 18 0</inkml:trace>
  <inkml:trace contextRef="#ctx0" brushRef="#br0" timeOffset="40147.05">10528 12819 91 0,'0'-5'237'0,"-4"1"28"16,0 4-29-16,-3 5-51 16,-7 19 63-16,7-12-174 0,3 6-35 15,0 1-42-15,2 2-49 0,0-3-57 16,4 2-60-16,0-4-68 0,0-2-28 0,2-1 3 15,3-6 27-15</inkml:trace>
  <inkml:trace contextRef="#ctx0" brushRef="#br0" timeOffset="40466.08">10577 12884 28 0,'4'-15'217'0,"-2"5"21"0,-2 1-18 0,0 2-36 16,0 3-38-16,-2-1-38 0,2 2-41 15,-2 2-39-15,0 2-38 0,2-1-32 0,-2 3-31 16,2-2-30-16,2 3-28 0,-2-4-17 15,4 0-7-15,-2 0 12 0,3-4 20 16,1 0 24-16,-2 3 24 0,2-3 28 16,-1 3 28-16,-1 1 23 0,0 1 21 0,0 3 18 15,1-3 14-15,-1 3 8 0,0 4 1 16,-2-3-9-16,2 1-13 0,1 0-14 16,-1 2-11-16,0-2-9 0,3-1-8 15,-1 0-3-15,0-1-4 0,1-4-3 16,1 0-2-16,1-4-1 0,-1-1 1 0,0 0 2 15,1-1 3-15,-1-2 4 0,1 2 2 16,-3 2 2-16,-2-2 4 0,1 5 0 16,-1-2 1-16,-2 3-1 0,2 0-2 0,-2 3-5 15,3 2-17-15,-1-3-40 0,2 2-45 16,-2-2-24-16,3-2-13 0</inkml:trace>
  <inkml:trace contextRef="#ctx0" brushRef="#br0" timeOffset="40993.89">10880 12761 159 0,'2'-6'200'16,"0"2"-34"-16,0 0-39 0,0 0-35 16,0 3-28-16,2 1-27 0,1 0-18 15,-1 0-8-15,2 0-4 0,-1 1-4 16,1 3-2-16,-2 1 0 0,0-1-1 0,1 1-1 16,-1 2 0-16,0 2 1 0,-2-2 0 15,0 1 0-15,0 1 1 0,1 0 0 16,1 0-1-16,-2 2-2 0,2-2 1 0,0 0-1 15,3-3-8-15,-1-1-10 16,0-1-17-16,3 1-22 0,-1-5-23 0,1 0-17 16,1-3-2-16,-1-2 5 0,-1 1 16 15,1-2 30-15,-3 0 37 0,-2 1 38 0,-2 0 30 16,1 2 25-16,-1 2 18 0,-2-3 7 16,-2 4-3-16,-1 4-15 0,1 0-14 15,0 1-18-15,2-1-15 0,-2 3-13 0,2-3-11 16,2 2-6-16,0-1-4 0,0-1-5 15,3 1-2-15,1-5 1 0,0 0-1 16,1-2-1-16,1-2 0 0,1-1 1 16,-1 1 1-16,1-4 0 0,-3 1 0 0,0 2 0 15,1 0 2-15,-3 1-1 0,0-1 1 16,-2 2 0-16,2 0-1 0,-1 2 1 16,1-2-1-16,0 3 0 0,0 0-1 15,3 0 0-15,1-1 0 0,1 1-3 0,-1-4 1 16,3 3-1-16,-1-3 0 0,1-1 2 15,-1 1-2-15,1 0 2 0,0 1 0 16,-3 0 1-16,3 3 1 0,-3 3 0 16,1-2-1-16,1 6 0 0,-1 1 1 15,1 1 0-15,-1 2-1 0,1-1 0 0,1 5 0 16,1-5-4-16,1 4-9 0,0-3-13 16,0-2-19-16,-1 0-23 0,3 1-32 15,-2-5-35-15,2-1-38 0,-3 1-12 0,1-4 4 16</inkml:trace>
  <inkml:trace contextRef="#ctx0" brushRef="#br0" timeOffset="46070.04">15604 14662 64 0,'-2'-1'67'0,"2"-3"-6"0,-2 4-8 0,2-1-8 15,-2 1-6-15,2-2-6 0,0 2-1 16,-2 0 2-16,2 0 4 0,-3 0 0 16,3 0 0-16,-2 0-4 0,0 0-4 0,-2 0-7 15,0 0-4-15,0 2 1 0,-3-2 3 16,-1 1 6-16,-1 3 5 0,1-3 6 15,-3 2 4-15,-1-2-1 0,-1 3-2 16,0 0-2-16,-2-3-1 0,0 4-3 16,-1 0-1-16,-1 1 1 0,0-1-1 0,-2 3-1 15,-3-1 1-15,1 1-1 0,0 1 1 16,-2 0-1-16,2 3 1 16,-3-3 1-16,1 2 0 0,0 3 1 0,0-1 1 15,-1 0 1-15,1 0 2 0,-2 6 0 0,1-2 3 16,-1 1 2-16,-1 6 4 0,1-3-1 15,0 8 2-15,-3 0 0 0,3 1 6 16,-1 8 4-16,1-2 2 0,2 3 3 0,-1 2 2 16,1 1 2-16,2-3-3 0,2 5-5 15,0-4-5-15,2 4-3 0,2-1-6 16,2-1-4-16,3 0-3 0,1 2-2 0,3-1 0 16,4 2-3-16,2-3-1 0,2 5-2 15,4-2-3-15,3-2-3 0,1 2-2 0,5-2-3 16,4 2-3-16,2-3-5 0,3 4-3 15,1-4-3-15,3 1-2 0,1-3-2 0,3 2 0 16,0-1 1-16,2-6 1 0,2 2 0 16,0-3 1-16,0 0-2 0,2-6 0 15,2 1 0-15,0-3 1 0,0-4 2 0,1-2-1 16,1-1 3-16,0-5 0 16,1-5 2-16,-1-6 2 0,0 0 0 0,-2-6 0 15,3-4-1-15,-3-3 0 0,2-5-1 16,-1 1-4-16,-1-7-2 0,-2-2 0 0,0-2-2 15,0-2-1-15,-2-1 0 0,-2-5 1 0,0 2 3 16,-2-3 3-16,-3-3 3 16,-1 1 5-16,-3-2 7 0,0-1 4 0,-3 2 3 0,-1-5 1 15,-2 1 1-15,0-2-3 0,-4-3 0 16,0 0-2-16,-1-3-2 0,-3-1 0 16,0 0-2-16,-1-2 2 0,-4 1-2 15,1-2 2-15,-1-1-1 0,-2 3-1 0,-1-2-1 16,-3 3-2-16,0-2-2 0,-3 2-5 15,-1 1 3-15,-2 2-3 0,-1 2 1 0,-3 3 0 16,-1 0-2-16,-4 4 3 0,1 1-4 16,-3-1 1-16,-2 3-2 0,0 0-1 15,-5 5 1-15,1-3 2 0,-2 3-1 16,-3 0 1-16,-1 2 2 0,-3 3-2 0,0 0-3 16,-4 6-2-16,0-1-4 0,-2 1-4 15,0 4-3-15,-2 0 0 0,-1 5 2 16,1 1 0-16,0 2 1 0,0 3-3 15,2 1-5-15,0 3-5 0,4 3-11 0,0-2-18 16,2 4-55-16,2 1-109 0,3 3-127 16,4 4-130-16,1-2-108 0,6 3-44 15,-1-2 22-15,4 2 94 0,2-3 124 16</inkml:trace>
  <inkml:trace contextRef="#ctx0" brushRef="#br0" timeOffset="50965.3">1395 9506 64 0,'-2'-8'250'0,"-2"3"48"0,-3-1 20 16,1 1 12-16,-1 1 17 0,-1 3 3 15,0 1-6-15,-1 0-23 0,-2 1-46 0,-1 3-58 16,1 4-62-16,-1 4-43 0,1 2-37 15,-2 5-20-15,3 6-14 0,1 1-10 16,1 7-7-16,-1 2-9 0,5 5-4 0,0 2-5 16,4 0-4-16,4 1-3 0,0 2-6 0,5-2-14 15,-1 1-43-15,3-1-86 0,1-6-122 16,1 2-117-16,4-5-129 0,-2-2-59 0,-2-6 5 16,-1-5 65-16,1-2 112 0</inkml:trace>
  <inkml:trace contextRef="#ctx0" brushRef="#br0" timeOffset="51180.22">1431 9738 76 0,'-4'-26'306'15,"-1"1"65"-15,1 2 65 0,0 4-5 16,0 3-28-16,-1 6-36 0,3-2-39 0,0 4-52 16,0 0-71-16,0 3-66 0,-2 5-54 15,2 4-36-15,-3 1-23 0,-1 7-12 0,-2 1-7 16,-3 6-5-16,0 3-9 0,-1 0-20 15,-1 3-58-15,0 3-103 0,1-2-119 0,3 3-115 16,1-5-104-16,-1-2-40 0,3-4 27 16,0-2 84-16,1-4 112 0</inkml:trace>
  <inkml:trace contextRef="#ctx0" brushRef="#br0" timeOffset="51379.39">1600 9415 305 0,'9'-17'506'16,"-5"0"75"-16,0 6 43 0,-2 2-78 0,2 3-125 16,-1 2-139-16,1 8-103 0,-2 5-67 15,2 4-40-15,-2 8-25 0,3 5-17 16,-3 3-10-16,0 8-7 0,0 1-10 0,0 4-7 0,-2 3-16 16,-2 1-59-16,0 1-133 0,2 3-144 15,0 0-159-15,0-1-80 0,0-2-29 0,2-6 33 16,0 1 120-16</inkml:trace>
  <inkml:trace contextRef="#ctx0" brushRef="#br0" timeOffset="51560.75">1899 9761 371 0,'-11'-4'496'15,"-2"4"62"-15,-1 1 43 0,-1 3-103 0,2 4-131 16,0 0-122-16,3 1-88 15,1 4-62-15,3-1-58 0,0 2-70 0,1 0-105 0,3 0-123 16,0-2-114-16,4 1-123 0,0-2-59 16,0-5 7-16,3-2 69 0,-1 0 105 0</inkml:trace>
  <inkml:trace contextRef="#ctx0" brushRef="#br0" timeOffset="51679.37">1952 9744 270 0,'2'-2'395'0,"0"1"74"16,-4 2 16-16,0 1-52 0,-1 3-68 15,-1 3-80-15,0 1-78 0,0-1-81 0,0 1-83 16,-1 3-118-16,1-4-128 0,2 1-132 0,2-1-126 16,0-4-61-16,0-4-8 0,4 0 60 15,0-4 99-15</inkml:trace>
  <inkml:trace contextRef="#ctx0" brushRef="#br0" timeOffset="51876.08">2222 9380 204 0,'9'-21'469'0,"-1"6"91"0,-3 1 55 16,-1 6-54-16,0 5-101 0,-2 4-118 0,0 9-116 16,-2 5-82-16,2 5-52 0,-2 5-32 15,3 8-20-15,-3 0-15 0,0 4-10 0,0 1-8 16,-3 1-12-16,3 6-14 0,-2-3-46 16,0 0-117-16,0 1-141 0,0 1-138 0,0-6-110 15,2-1-48-15,0-7 11 0,0-2 98 0,0-3 135 16</inkml:trace>
  <inkml:trace contextRef="#ctx0" brushRef="#br0" timeOffset="52109.61">2252 9732 47 0,'-10'-3'248'0,"-1"3"38"16,2 0 2-16,1 0-48 0,2 0-51 0,-1 0-46 15,3 0-43-15,2 3-36 0,2-2-31 16,0 2-16-16,2-1-9 0,2 2-5 0,1 2-1 16,1-2-1-16,2 1 0 0,1-1-1 15,-1 1-7-15,1-1-26 0,1 0-48 0,1-1-60 16,0 2-84-16,-1-4-61 0,1-1-23 16,-1 0 11-16,-1 0 38 0</inkml:trace>
  <inkml:trace contextRef="#ctx0" brushRef="#br0" timeOffset="52490.87">2576 9440 186 0,'-4'0'237'0,"0"0"-4"16,-3 3-14-16,-1-2-12 0,-1 7-8 15,-3 1-3-15,1 2 0 0,-2 3 3 0,1 2 4 16,-1 4 2-16,0-1 0 0,3 1-9 0,1 1-18 16,3 0-27-16,2 1-32 0,1-2-33 15,3 0-31-15,3 2-22 0,1-5-15 16,0 2-15-16,4-1-40 0,1-6-78 16,-1 2-107-16,1 1-108 0,1-6-116 0,1-4-80 0,2 1-12 15,-3-5 53-15,3-2 94 0</inkml:trace>
  <inkml:trace contextRef="#ctx0" brushRef="#br0" timeOffset="52674.76">2758 9552 135 0,'8'-15'500'0,"1"1"87"0,-5 3 49 0,0 2-14 16,1 3-116-16,-1 3-159 0,0 6-138 0,0 3-86 16,1 7-44-16,-1 6-29 0,0 3-20 15,-2 3-11-15,2 3-17 0,-1-2-13 16,-1 2-24-16,0 2-58 0,-2-4-121 15,2 2-134-15,0-2-113 0,2-4-107 0,-2-3-41 16,3-3 24-16,-3-2 104 0,0-5 122 16</inkml:trace>
  <inkml:trace contextRef="#ctx0" brushRef="#br0" timeOffset="53169.89">2851 9803 132 0,'-2'-7'230'0,"2"2"0"0,0-3-26 0,0 2-37 16,0-1-36-16,2-1-32 0,2 3-31 0,-2-3-24 15,3 0-19-15,-1 0-15 0,2-1-16 16,-1 3-17-16,1-4-13 0,0 5-7 16,1-4-4-16,-1 2 2 0,2-1 7 0,-1 2 16 15,-1-2 16-15,0 4 18 0,-1 0 16 16,1 0 17-16,-2-1 12 0,1 2 6 0,-1 2-1 16,2-3-9-16,-2 3-11 0,3-2-14 15,-1 2-11-15,0-3-10 0,1 2-7 16,1-2-4-16,-1 3-2 0,1-4 0 0,-2 1 0 15,1-1 7-15,-3 0 16 0,2 3 27 16,-1-1 32-16,-1 2 37 0,0-3 40 16,0 4 35-16,-2 4 11 0,3-3-8 15,-1 4-22-15,0 1-35 0,0 3-39 0,1 0-40 16,-1 1-35-16,0-1-34 0,0 2-40 16,0-1-42-16,3-1-34 0,-1 0-19 0,0-2-5 15,1-2 12-15,1 0 27 0,-1-2 38 16,1-3 33-16,-2 0 33 0,3-3 30 15,-3 2 36-15,3-4 41 0,-3 1 40 16,0-3 35-16,-1 2 23 0,-1-3 9 0,0 4-11 16,0-1-23-16,-1 1-34 0,-1 0-31 0,0 1-30 15,0-1-26-15,-2 2-17 0,2-2-12 16,-2 0-3-16,2 0-8 0,-2-1-1 16,2 2-3-16,-2-5-1 0,2 3-1 15,-2-3-3-15,0 1 1 0,0-2-1 0,0 3-6 16,-2-3-22-16,0 2-56 0,0-2-106 0,-2 1-126 15,0 1-145-15,-3-3-92 0,1 1-32 16,-3-1 27-16,-1 1 90 0,-1 4 117 0</inkml:trace>
  <inkml:trace contextRef="#ctx0" brushRef="#br0" timeOffset="53490.95">3615 9535 168 0,'-4'-9'239'0,"0"-2"11"0,2 2-11 16,-3-3 1-16,3 0 7 0,-2 2 11 0,0-1 13 15,0 3 7-15,-1 2-11 0,1 3-22 0,-2 6-24 16,-3 3-36-16,3 10-35 0,-2 5-34 16,1 8-26-16,1 4-22 0,2 9-20 15,-1 0-14-15,1 5-14 0,2 6-20 16,2-2-42-16,0 2-102 0,0-2-120 16,2 0-119-16,2-5-121 0,1-2-71 0,-1-4-10 15,0-3 75-15,0-5 107 0</inkml:trace>
  <inkml:trace contextRef="#ctx0" brushRef="#br0" timeOffset="53634.86">3577 10013 333 0,'4'-17'423'0,"1"0"81"0,-1 5 5 0,0-1-53 16,2 3-80-16,3-1-85 0,-1 2-82 16,1 1-91-16,1 0-108 0,1 0-141 15,0 2-139-15,1-1-130 0,1-1-111 0,0-5-48 16,-1 1 22-16,1-5 89 0,0 0 111 15</inkml:trace>
  <inkml:trace contextRef="#ctx0" brushRef="#br0" timeOffset="53799.66">3924 9345 351 0,'7'-15'476'0,"-3"4"93"16,0 7 7-16,0 11-49 0,-2 7-82 0,-2 6-109 15,3 9-108-15,-3 4-87 0,2 5-60 16,-2 0-34-16,2 0-24 0,-2 0-21 15,0-1-26-15,0 0-81 0,2-7-144 0,0 0-156 16,0-5-140-16,2-6-67 0,3-9-23 0,-1-6 54 16,3-5 132-16</inkml:trace>
  <inkml:trace contextRef="#ctx0" brushRef="#br0" timeOffset="53966.1">4297 9314 103 0,'4'16'374'0,"0"5"84"0,1 12 72 16,-3 6-35-16,-2 2-68 0,2 7-99 0,-2 0-92 16,0 2-135-16,-2-1-178 0,2 0-180 15,0 0-175-15,0-4-90 0,0-6-41 16,-2-1 28-16,-3-9 95 0</inkml:trace>
  <inkml:trace contextRef="#ctx0" brushRef="#br0" timeOffset="55144.45">1767 8623 99 0,'-2'-3'118'0,"-2"3"-11"15,2-1-7-15,-2 1-10 0,-1 0-11 0,1 0-7 16,0 0-7-16,-2 1-5 0,-1-1-5 0,1 3-1 16,-3-2 4-16,-1 3 1 15,-3 0 6-15,1 1 4 0,-1-1 6 0,-2 0 3 0,-2 4 2 16,-2 1-6-16,0 0-5 0,-4 2-1 16,-1-1 4-16,-1 6 14 0,-3 1 17 15,-1 3 23-15,-3 1 21 0,-2 0 15 0,0 5 5 16,-2 0-7-16,0 3-14 0,-2 3-19 15,2 1-18-15,0 2-21 0,0 2-14 16,2 4-15-16,1-2-12 0,-1 5-12 0,4 0-6 16,0 5-7-16,3 0-3 0,4 2-4 15,-1 1 0-15,5 2 0 0,2 0-2 0,5 4 1 16,-1 1-3-16,5-4-1 0,3 4-3 16,5 2-2-16,2-3-1 0,3 4 2 0,5-3 0 15,3 1 0-15,4-1 2 0,4-1-1 0,4 1 1 16,5-5 0-16,4 0-3 0,2 0-1 15,6-5-3-15,5-1 5 0,2-3 4 16,3-6-1-16,6-3 4 0,-1-2 0 16,4-1 2-16,0-7-4 0,5-2-3 0,0-6 0 0,1-2 0 15,3-6 1-15,0-3-1 0,0-4 1 16,0-6-2-16,0-4 1 0,0-2-2 16,-1-6 0-16,1-4 1 0,0-3 2 0,0-2-2 15,-2-5-1-15,-1-1 0 0,1-3 1 0,-2-2 0 16,-3-1-1-16,-1-2 2 15,-3-4 1-15,-4 1-2 0,0-2 2 0,-4-2 1 16,-3 2 0-16,-1-2 0 0,-5-1 0 0,1-2 4 16,-5 0-3-16,0-2 1 0,-4-1 0 15,-2 1-1-15,-3-1 1 0,-1 1 1 0,-3-3 2 16,-2 3-2-16,-1 2 1 0,-3-2 2 16,-5 2 0-16,1 1-3 0,-4 0-1 0,-5-2 1 15,-2 3 1-15,-2-5-1 0,-4 2 1 16,-4-1 1-16,-5-1 3 0,-3-3 2 15,-3-4 4-15,-7 3 3 0,-3-2 4 0,-3-2 6 16,-6 3 4-16,-2 2 5 0,-2 0 1 16,-4-1 0-16,-5 5 0 0,0 4-2 15,-6 0-6-15,0 5-3 0,-4 3-7 16,-3 1-6-16,-1 7-9 0,-1 2-7 0,1 3-10 0,-3 2-18 16,1 3-22-16,1 4-26 0,-1 6-29 15,1 1-23-15,3 2-23 0,-1 4-45 0,3 6-100 16,2 1-115-16,6 5-123 0,2 3-80 15,3 5-26-15,4 8 27 0,-1 3 106 0,3 6 133 16</inkml:trace>
  <inkml:trace contextRef="#ctx0" brushRef="#br0" timeOffset="55747.37">1793 10576 173 0,'2'-8'304'0,"0"2"79"0,-2 1 27 0,2 1 14 16,-2 2-3-16,0 2-19 15,0-3-48-15,-2 3-68 0,2 0-73 0,-2 3-64 0,0-1-49 16,0 6-31-16,-3-1-17 0,-1 10-8 15,-2 4-8-15,-1 5 1 0,-1 11 6 0,-1 4 8 16,3 7 9-16,-3 12 5 16,2 3 8-16,3 9-2 0,0 7-6 0,4 5-8 0,2 1-14 15,2 3-14-15,2 3-11 0,4-6-8 16,5 1-8-16,2-5-14 0,2-3-20 0,4-4-28 16,0-6-25-16,3-4-36 0,-1-4-83 0,-2-5-140 15,2-3-134-15,-2-3-114 0,-1-8-49 0,-4-6-7 16,-1-6 64-16,0-4 138 0</inkml:trace>
  <inkml:trace contextRef="#ctx0" brushRef="#br0" timeOffset="56064.74">2002 11567 146 0,'-2'-13'358'0,"-2"-2"60"16,2 6 43-16,-2 1-73 0,2 0-85 16,2 4-74-16,0 3-63 0,4 1-50 0,0 1-31 15,4 7-13-15,1 0-6 0,2 4-1 0,1 4 2 16,-1 3 5-16,2 5 6 16,-3 1 4-16,1 1 4 0,-1 3 1 0,-3 4-3 0,-1 1-6 15,-4 2-13-15,-2-1-10 0,-2 3-8 0,-2 3-8 16,-5 1-7-16,-3-2-5 0,-5 0-6 15,-2 4-6-15,-3-1-8 0,-1-2-6 16,-2 1-13-16,-3-2-20 0,1 0-51 0,-1-1-116 0,1-3-135 16,1-2-146-16,-1-2-96 0,1-6-39 0,3-2 20 15,-2-5 103-15,3 0 126 16</inkml:trace>
  <inkml:trace contextRef="#ctx0" brushRef="#br0" timeOffset="57240.58">3372 12083 137 0,'-11'-10'276'0,"-1"-2"71"0,1 4 34 16,-2-1 23-16,-2 4 9 0,1 2-14 15,-3 6-43-15,0 6-70 0,-2 4-77 0,2 8-71 16,0 5-51-16,0 10-30 0,4 6-18 16,3 3-11-16,1 3-8 0,7 2-9 0,2 4-5 15,4-4-14-15,5 3-38 0,1-1-96 16,3-5-120-16,2 1-119 0,2-8-115 16,0-4-72-16,0-3-7 0,-3-9 68 15,1-6 110-15</inkml:trace>
  <inkml:trace contextRef="#ctx0" brushRef="#br0" timeOffset="57416.93">3391 12442 18 0,'-4'-21'346'0,"-1"-1"94"0,-1 7 86 16,0 5-1-16,-3-1-51 0,1 6-80 0,-1 5-90 16,-1 1-89-16,-1 7-83 0,1 3-60 15,-1 3-33-15,0 1-26 0,-1 3-32 16,1-1-67-16,-2 3-106 0,3-2-113 0,1-1-113 15,1-3-107-15,2 0-37 0,1-5 30 16,-1-2 85-16,4-6 103 0</inkml:trace>
  <inkml:trace contextRef="#ctx0" brushRef="#br0" timeOffset="57602.87">3431 12107 299 0,'6'-17'471'0,"-1"5"83"0,-3 3 36 0,-2 4-67 15,0 5-84-15,0 5-112 0,0 4-102 16,0 8-76-16,0 6-50 0,0 3-35 0,2 7-21 16,0 2-17-16,2 3-11 0,1 6-10 15,-1 1-14-15,0 3-17 0,2-3-51 16,-1 3-109-16,1-2-132 0,0-1-129 0,1-3-115 16,-1-2-48-16,0-6 13 0,1-4 90 15,-1-5 125-15</inkml:trace>
  <inkml:trace contextRef="#ctx0" brushRef="#br0" timeOffset="57781.65">3719 12454 245 0,'-4'-12'441'0,"-3"3"89"16,-1 4 49-16,-1-1-62 16,1 6-94-16,0 3-104 0,-1 4-97 0,3-1-88 15,1 3-60-15,1 2-41 0,2 2-47 0,2-3-74 16,0 1-113-16,0-2-112 0,4 1-100 15,1-5-90-15,1-4-47 0,2-1 25 16,-1-6 86-16,1-4 100 0</inkml:trace>
  <inkml:trace contextRef="#ctx0" brushRef="#br0" timeOffset="57900.07">3744 12413 155 0,'2'-6'354'0,"1"2"89"0,-3 0 40 0,-3 3-20 0,-1 1-44 16,2 1-74-16,-2 4-80 0,0 3-85 0,-1-2-81 15,3 1-86-15,-2 1-109 16,2 0-127-16,2-2-118 0,2 1-119 0,-2-4-71 15,0-3-4-15,4-3 59 0,1-1 99 16</inkml:trace>
  <inkml:trace contextRef="#ctx0" brushRef="#br0" timeOffset="58729.52">3937 12113 116 0,'6'-10'377'0,"-1"1"85"15,-1 2 66-15,-2 3-29 0,-2 4-53 16,0 7-76-16,-2 2-89 0,2 5-77 15,-2 2-72-15,0 3-54 0,-1 0-36 0,1 1-23 16,0 1-25-16,0 2-36 0,0 0-67 16,0-3-91-16,2 0-89 0,2 1-72 0,0-7-47 15,2 2-14-15,1-3 35 16,-1-4 76-16,0-6 81 0,2 1 71 0,-1-4 61 16,-1 0 51-16,0-4 40 0,-2 4 32 15,2-2 20-15,-1 2 21 0,1 0 13 0,-2 0 6 16,2 0-2-16,0 2-8 0,1 2-12 15,-1 0-12-15,2-3-16 0,3 4-13 0,-3-2-12 16,2-2-12-16,3-1-12 0,-2 0-14 16,1-1-15-16,3-7-12 0,0 3-6 0,-1-7 0 15,1-1 6-15,2-2 12 0,-3-3 14 16,3 1 17-16,-2-2 20 0,2 1 26 0,-3 1 29 16,1-2 37-16,-2 4 42 0,-1 0 43 15,1 5 43-15,-3 1 45 0,3 5 36 16,-3 1 8-16,1 6-14 0,-1 2-35 0,1 8-46 15,-1-1-60-15,-1 6-61 0,1 2-44 16,-2 4-25-16,1-2-18 0,-3 0-24 0,2 2-35 16,-1-3-51-16,-3 0-65 15,2-3-70-15,-2 1-62 0,0-6-41 0,-2 0-19 16,2-4 10-16,-2 1 33 0,-2-5 48 16,0-1 57-16,-2-4 51 0,0-3 56 0,-3 2 58 15,1-4 58-15,0-1 46 0,-1 2 32 16,3 3 17-16,2-4 2 0,0 2-4 15,2 3-11-15,0-1-16 0,4 1-12 0,0 0-9 16,3 1-8-16,1-1-13 0,3 3-12 16,-1-3-13-16,1-3-9 0,1 2-13 0,3-3-17 15,-2 0-19-15,2-3-20 0,-2-2-15 16,-1 0-8-16,-1 1 0 0,-1-4 12 16,1 2 15-16,-3-2 17 0,-1 3 13 0,-1 0 12 15,0 2 8-15,1 3 6 0,-1-1 2 0,1 1 3 16,-1-1 0-16,2 2-2 0,3 3-11 15,0-1-19-15,-1-1-23 0,3-2-25 0,2 0-22 16,-1-1-13-16,1-4 3 0,2 1 17 16,0-4 32-16,-2 2 48 0,2-5 50 15,-2 1 53-15,-3 3 52 0,1 2 56 16,-2 3 58-16,-3 0 62 0,-2 2 43 0,3 4 15 16,-3 6-17-16,1 0-36 0,-1 3-62 15,0 0-78-15,3 2-71 0,-3 2-51 16,3-1-31-16,-1 0-29 0,1-1-26 0,1-2-30 15,-1-3-21-15,1 2-18 0,-1-3-11 16,1-2 2-16,1 0 12 0,-1-3 17 16,1 1 14-16,0-1 6 0,-1 4 1 15,-1-3-7-15,-3 2-25 0,0 3-56 0,1 1-73 0,-5 2-84 16,0 0-90-16,0-1-40 0,-2 0 2 16,0 0 47-16,-2-4 69 0</inkml:trace>
  <inkml:trace contextRef="#ctx0" brushRef="#br0" timeOffset="59790.37">4326 8579 133 0,'-6'-4'154'0,"-2"3"-7"0,-3-3-6 0,0 3-5 15,-1-2-4-15,-3 3 2 0,0 0 7 16,-4 0 10-16,0 3 13 0,-2 2 13 16,-2 0 18-16,-3 3 11 0,1 0 4 0,-3 5 3 15,1-2-2-15,-1 2-14 0,-1 3-25 16,-1 2-26-16,0-1-25 0,1 7-26 15,-1-3-25-15,-2 6-14 0,3 2-13 0,-1 0-10 16,0 3-7-16,1 1-4 0,-1 2-1 16,3 3-3-16,-1 2-1 0,1 0-3 15,3 4 1-15,1 0-3 0,2 4-2 0,4 2-4 16,0 1-1-16,4 3-2 0,3 4-1 16,1-3-1-16,3 4-1 0,4-1 0 15,2 5 1-15,4-4 0 0,2 5 4 0,3 0-2 16,1-1-1-16,5-3-2 0,4 2 0 15,0-7-1-15,5 3-1 0,3-7 0 0,3-2 1 16,2-1 1-16,4-4-1 0,2-6 0 16,2-2-1-16,2-6 4 0,3-4 1 0,-1-4-1 15,3-3 0-15,1-5 1 0,1-6-1 16,0-5-4-16,-1-3-5 0,1-8-2 0,-2-4-2 16,1-5-1-16,-1-4 2 0,-3-8-2 15,1-1 5-15,-1-10 0 0,-4 1 0 16,1-6 2-16,-5-6 0 0,-3 0 2 0,-1-3 0 15,-2-5 0-15,-5-5 3 0,-4 1 6 16,-2-1 6-16,-2 0 7 0,-4 0 8 16,-4 1 6-16,-3-1 7 0,-6 6 6 15,-2-1 3-15,-5 5 3 0,-3 3 0 0,-5 1 6 16,-4 3-2-16,-2 3-10 0,-7 4-4 16,1 4-9-16,-5-1-11 0,-2 6-11 15,-2 2-9-15,0 4-16 0,-2 0-23 0,2 5-21 16,0 2-23-16,0 2-50 0,2 3-131 15,3 1-146-15,3 3-149 0,5 1-69 0,4 4-24 16,2 4 24-16,6 3 121 0</inkml:trace>
  <inkml:trace contextRef="#ctx0" brushRef="#br0" timeOffset="60255.24">4978 9826 175 0,'5'-6'183'0,"1"-3"-2"0,0 0-3 0,5 2 5 15,-1-2 10-15,5 1 17 0,0 1 20 16,4 2 24-16,0 1 16 0,5 3 8 0,-1 1-6 15,4 1-21-15,1 4-33 0,-1 5-42 16,3 0-40-16,0 6-40 0,-3 2-29 16,-1 6-19-16,-1 2-14 0,-4 3-10 15,-4 5-6-15,-2 6-4 0,-2-2-3 0,-5 5-3 16,-4-1-3-16,-2 2-5 0,-4-5-8 16,-2 3-26-16,0-5-64 0,-5 0-115 0,1-3-129 15,-1-3-144-15,1-3-91 0,-1-7-24 16,3 0 38-16,0-4 99 0</inkml:trace>
  <inkml:trace contextRef="#ctx0" brushRef="#br0" timeOffset="60869.39">5359 10352 78 0,'-10'0'246'0,"1"3"32"0,3-3-26 15,2 1-15-15,2 3 1 0,4-3 1 16,4 5 1-16,5 2 10 0,1-2 6 15,3 3-11-15,4-2-26 0,5 2-32 16,-1-1-33-16,4-4-34 0,3-3-28 0,2-2-27 16,2-3-23-16,-1-4-14 0,1-2-11 0,0-5-7 15,-2-2-10-15,0-4-23 16,-3-1-64-16,-1-6-110 0,-3 2-119 0,1-3-128 16,-5-4-95-16,0 2-32 0,-4-5 35 15,-2-1 93-15,0 3 112 0</inkml:trace>
  <inkml:trace contextRef="#ctx0" brushRef="#br0" timeOffset="61331.69">6306 10330 129 0,'2'-9'243'0,"2"0"28"15,0-6-43-15,0 1-42 0,1-5-33 0,1-2-25 16,0 3-16-16,-1-2 0 0,-1 3 22 15,-2-1 42-15,-2 2 46 0,-2 3 33 16,-2 2 9-16,-5 6-10 0,1 0-33 16,-5 6-51-16,0 4-54 0,0 7-44 0,-1 1-28 15,-1 6-20-15,2 4-11 0,3-2-5 16,1 4-2-16,3 0-5 0,2-1-1 16,4 1 1-16,2-2 1 0,2 1-2 15,0-4-2-15,2-3 1 0,3 0 0 16,-3-1 0-16,1-6 0 0,-1 1 2 0,-2-2 2 15,-2 0 2-15,0-1-4 0,-2-1-1 16,-4-2-13-16,0 3-37 0,-4-3-77 16,-3 2-101-16,0-2-100 0,3 3-98 15,-1-3-99-15,3-1-21 0,2-3 43 16,4-1 83-16,0 0 94 0</inkml:trace>
  <inkml:trace contextRef="#ctx0" brushRef="#br0" timeOffset="61565.43">6371 10347 308 0,'9'-5'434'0,"-5"-1"89"16,0 5 5-16,-2 1-43 0,0 3-69 0,0 5-88 16,-2 1-100-16,0 0-85 0,0 2-59 15,0 0-36-15,3-1-22 0,-3 0-10 16,2-1-10-16,2-2-5 0,0 1-5 16,0-4-1-16,5-4-2 0,-1 0-2 0,3-4 2 15,2-1 2-15,-1-1 2 0,1 1-1 16,-2-3 2-16,1 3 2 0,-1 4 0 15,-3-2 2-15,1 3-3 0,-1 0-14 16,-1 4-46-16,-3 1-89 0,0-1-115 0,0 4-112 16,3 0-113-16,-1 0-64 0,0-3 2 15,1-1 67-15,-1-4 101 16</inkml:trace>
  <inkml:trace contextRef="#ctx0" brushRef="#br0" timeOffset="61829.23">6674 10296 84 0,'4'-13'296'0,"0"2"64"0,-2 3 16 15,-2 3-19-15,3 4-33 0,-3 2-50 0,0 7-61 16,0 1-57-16,0-1-49 0,2 4-41 16,-2 1-30-16,2-1-18 0,0-2-11 15,2 1-7-15,-2-2-4 0,2 0-1 16,1-5 0-16,1-1-1 0,-2 2 3 16,3-2 2-16,-1-3 1 0,2 0-2 0,1 0 2 15,-1 0-1-15,1 2 1 0,1 1 0 16,-1 1 2-16,1 5 1 0,1 3 1 15,0 1 1-15,-1 3 0 0,1-1-3 0,-1 4 2 16,1-2-8-16,0 1-28 0,-1-2-56 16,1 0-72-16,-1-3-77 0,1 1-88 15,-1-3-86-15,-1-2-20 0,-3 1 29 0,1-4 58 16</inkml:trace>
  <inkml:trace contextRef="#ctx0" brushRef="#br0" timeOffset="66740.42">1099 14904 62 0,'0'2'242'0,"-3"4"26"0,1 3 4 16,0 7-63-16,0 6-50 0,0 4-33 15,0 3-24-15,0 7-23 16,0 1-21-16,2 3-20 0,-3 4-20 0,3-5-27 0,0 5-44 16,3-4-50-16,-3 1-62 0,0 0-82 15,-3-2-44-15,1-3-7 0,-2-1 21 0</inkml:trace>
  <inkml:trace contextRef="#ctx0" brushRef="#br0" timeOffset="66939.63">1037 15189 94 0,'-2'-23'281'0,"2"4"26"0,-2 3-6 0,4 6-50 15,0 1-36-15,5 5-31 0,1 1-23 16,3 6-12-16,1 1-12 0,3 2-22 15,0 3-30-15,2 2-33 0,2 3-40 16,0 0-59-16,0 0-69 0,2-2-80 0,0 2-83 0,3 1-90 16,-5-6-30-16,0 0 17 0,0-4 51 15</inkml:trace>
  <inkml:trace contextRef="#ctx0" brushRef="#br0" timeOffset="67121.63">1490 14880 46 0,'-2'-22'306'0,"-4"6"73"0,1 2 85 16,-1 2-7-16,0 3-36 0,-1 5-42 16,3-1-50-16,-2 7-59 0,2 2-80 0,-1 5-69 15,1 7-49-15,0 2-30 0,0 6-18 0,2 0-14 16,-3 2-7-16,3 4-13 0,0-1-28 16,0 4-61-16,0 1-98 0,2-2-105 0,0 2-101 0,2 0-101 15,0 0-40-15,0-5 25 0,2 1 78 0,-1-5 97 16</inkml:trace>
  <inkml:trace contextRef="#ctx0" brushRef="#br0" timeOffset="67406.33">1619 15087 17 0,'0'-4'269'16,"-4"0"42"-16,0 4 43 0,0 4-42 0,-3 0-51 15,3 2-45-15,0 2-40 16,-1 0-38-16,3 1-37 0,2 0-35 0,0 1-26 0,0-1-19 15,5-3-7-15,-1 2-7 0,0-2-1 0,2-4-3 16,1 1 3-16,1-6 2 0,3-4 4 0,2-2 10 16,-1-1 16-16,1-6 20 0,2-1 26 15,0 1 25-15,-1 0 19 0,-1 2 4 0,-2-1-6 16,-1 5-11-16,-3 1-18 0,-1 2-22 0,0 2-17 16,-1 2-13-16,-3 6-8 0,2 2-7 15,-2 2-11-15,0 2-16 0,-2 1-33 0,2 5-63 16,-2-2-102-16,0 3-109 0,2 0-100 0,3-3-95 15,-1 1-44-15,0-6 22 0,2 0 79 16,-1-7 96-16</inkml:trace>
  <inkml:trace contextRef="#ctx0" brushRef="#br0" timeOffset="67588.42">2026 14769 98 0,'8'-24'322'0,"1"4"90"0,-3 4 51 0,-2 6-4 16,0 1-26-16,1 2-45 0,-3 4-63 0,-2 8-75 15,2 1-77-15,-2 8-57 0,0 5-36 16,0 1-29-16,0 5-16 0,-2 2-19 0,2 1-6 16,-2 2-10-16,2-1-15 0,-2 4-38 0,2-4-79 15,0 2-111-15,0 1-110 0,4-1-100 16,0-3-92-16,0-3-19 0,0-4 47 0,3-4 98 16,-1-4 104-16</inkml:trace>
  <inkml:trace contextRef="#ctx0" brushRef="#br0" timeOffset="67774.47">2203 14960 14 0,'-8'-14'350'0,"0"5"109"0,-3 1 86 0,0 4-4 15,1-1-56-15,-1 2-77 0,3 2-99 0,1 1-106 16,3 1-84-16,2 3-56 0,2 4-30 0,2-2-17 16,2 1-19-16,3 2-36 0,1-1-75 15,3 0-110-15,-1-1-110 0,3-1-104 0,2 2-97 16,0-7-24-16,-1-2 43 0,1-2 93 0,0-3 100 15</inkml:trace>
  <inkml:trace contextRef="#ctx0" brushRef="#br0" timeOffset="67946.74">2436 14691 90 0,'5'-16'411'0,"-5"3"113"16,0 5 74-16,-3-1-29 0,1 1-77 15,0 3-98-15,0 5-120 0,0 4-106 0,2 1-69 16,-2 10-37-16,2 3-24 0,-2 4-12 15,2 6-9-15,-2 1-7 0,2 2-6 0,0 1-6 16,0 2-13-16,0-1-25 0,0 1-72 16,2 0-114-16,0 0-123 0,0 0-111 0,2-3-101 15,3-4-34-15,-3-2 40 0,2-5 98 0,0-4 114 16</inkml:trace>
  <inkml:trace contextRef="#ctx0" brushRef="#br0" timeOffset="68219.67">2608 14942 138 0,'-2'-13'420'0,"-1"1"106"0,-3 4 68 16,0 3-50-16,-1 1-79 0,-1 4-102 16,2 0-116-16,-1 4-101 0,1 3-68 0,0 2-38 15,1 0-34-15,3-1-41 16,2 5-53-16,0-4-72 0,0-1-78 0,2 1-70 0,3-1-49 16,-1-3-19-16,2-1 15 0,1-4 47 0,1-4 62 15,3 0 70-15,-1-5 56 0,-1-3 56 0,1 2 54 16,-1-2 55-16,-3 4 67 0,0-5 78 15,-1 4 78-15,-3 3 64 0,-2 0 31 0,-2 1-2 16,-1 1-36-16,-3 4-64 0,2 0-76 16,-2 1-81-16,-1 4-95 0,-1 2-112 0,1 1-116 15,1 1-106-15,2 4-100 0,0-2-75 16,1-2-3-16,1-3 55 0,2 1 84 0</inkml:trace>
  <inkml:trace contextRef="#ctx0" brushRef="#br0" timeOffset="68600.58">2866 14798 219 0,'2'-6'280'0,"0"1"18"16,-2 1-33-16,0-1-32 0,0 1-31 0,0 0-33 0,0 3-36 16,0-1-21-16,0 2-7 15,0-4 11-15,0 4 27 0,0 0 24 0,0 0 16 16,-2 0 7-16,0 4-10 0,0-2-24 15,-2 3-34-15,-1 0-34 0,-1 4-25 0,0 3-21 16,-1 4-13-16,1 1-10 0,0 4-5 0,1 1-5 16,1 3-4-16,2 0-3 0,0 3 1 15,4-3-2-15,0-4-3 0,2 3 2 16,3-1-2-16,1-6 2 0,3 2-2 16,-1-6 1-16,1-1 2 0,2-7 0 0,-1 0 5 15,1-2 5-15,0-6 3 0,2-3 3 16,-3-4 4-16,1 0 5 0,0-6 3 0,-3-1-3 15,-1-3 0-15,-1 0 0 16,-4-3-5-16,1 1-9 0,-3-1-3 0,-2 1-3 16,-2-1-5-16,-3 3-11 0,-1 1-21 15,-2 3-51-15,-1 3-129 0,-1 3-139 16,-1 0-160-16,0 4-83 0,1 1-28 0,-1 1 28 16,3-1 113-16</inkml:trace>
  <inkml:trace contextRef="#ctx0" brushRef="#br0" timeOffset="68878.61">3351 14754 62 0,'-7'-13'230'0,"1"0"49"0,0 0 1 0,-1 2 0 16,1 2 22-16,0 1 22 15,-1 4 3-15,1 4-13 0,0 2-25 0,-1 8-34 16,3 4-47-16,-2 10-51 0,1 5-36 16,3 7-30-16,0 3-27 0,0 6-21 0,4-1-15 15,0 6-10-15,0 3-10 16,3-5-17-16,1 5-28 0,-2-3-70 0,3 0-122 0,-3-1-124 16,2-1-127-16,-2-3-86 15,-2-2-24-15,1-7 41 0,-1-2 106 0</inkml:trace>
  <inkml:trace contextRef="#ctx0" brushRef="#br0" timeOffset="69013.3">3291 15348 113 0,'0'-29'412'15,"0"4"97"-15,0 0 66 0,0 6-39 0,3 0-84 16,-1 2-109-16,0 3-110 0,2 0-98 16,2 0-88-16,1 3-106 0,-1 2-119 15,3 0-111-15,1 1-91 0,3-1-83 0,-1-4-60 16,1 1 25-16,0-2 72 0,2-5 90 15</inkml:trace>
  <inkml:trace contextRef="#ctx0" brushRef="#br0" timeOffset="69145.73">3520 14872 129 0,'8'-14'331'0,"-1"6"82"0,-3 0 38 0,0 4-1 16,1 4-34-16,-1 4-55 0,-2 4-70 0,2 4-77 16,-2-2-77-16,0 6-65 0,0-3-75 0,1 3-94 15,1 1-114-15,-2-1-107 0,2-3-100 16,0-2-94-16,1-1-15 15,-1-5 46-15,2 1 87 0,-2-6 93 0</inkml:trace>
  <inkml:trace contextRef="#ctx0" brushRef="#br0" timeOffset="69311.8">3751 14730 164 0,'6'-19'295'0,"0"7"76"0,-1 3 32 0,1 6 10 15,0 6-11-15,1 6-29 0,-1 7-38 16,0 3-65-16,1 9-83 0,-1 3-74 0,0 5-51 15,1 1-59-15,-3-2-99 0,2 5-140 16,1-5-135-16,-1 2-130 0,3-7-68 16,-1 0-6-16,-2-5 64 0,3-2 117 0</inkml:trace>
  <inkml:trace contextRef="#ctx0" brushRef="#br0" timeOffset="69793.25">4521 14407 361 0,'0'-8'485'0,"0"3"77"0,-2 10 37 16,0 7-80-16,0 12-112 0,0 11-116 16,-3 13-92-16,3 7-73 0,0 4-55 15,0 8-30-15,0 3-20 0,2 2-25 0,0-2-47 16,2-2-103-16,0-4-134 0,0-2-142 15,0-6-120-15,3-7-52 0,-3-5 7 0,0-10 82 16,2-4 125-16</inkml:trace>
  <inkml:trace contextRef="#ctx0" brushRef="#br0" timeOffset="71320.35">1552 13948 26 0,'-7'-1'132'0,"1"1"-32"0,-3 0-29 15,1 0-17-15,-1 0-8 0,1 0-2 0,-1 1-1 16,1-1-1-16,0 3 1 0,-3 1 4 15,2-1 5-15,-1 2 4 0,-1 0 4 0,-1 0 6 16,-1 2 7-16,0 2 7 0,-4 3 4 16,0 0 2-16,0 1 3 0,-2 3-1 15,-2 2 0-15,2-2 8 0,-2 1 10 0,0 1 9 16,0 2 9-16,-1-1 4 0,1 1-1 0,0 3-11 16,-2-2-18-16,2 3-18 0,0 1-16 15,-1 1-12-15,1 4-12 0,0 2-3 16,0-1 1-16,0 6 5 0,0-2 7 0,-1 6 12 15,1 0 6-15,0 5 5 0,0-2 0 16,2 4-1-16,-2 2-7 0,2 1-14 16,0-2-11-16,0 7-7 0,2-6-6 0,2 5-6 15,2-1-2-15,0 0-2 0,5-1-1 16,-1-2-2-16,3 2-2 0,2-5-1 16,2 6-3-16,2-5 0 0,2 1 1 0,2-2-1 15,5 2 1-15,-1 0 0 0,5-1 0 0,-1-1 0 16,5 2-1-16,0-2-1 15,2-4-1-15,2 0-1 0,3-1 1 0,1-1-2 0,1 0 1 16,1-5 0-16,3 1 1 0,1-1 1 16,1-4 0-16,4 1 2 0,0 0 2 0,4-1 2 15,1-4 3-15,1-3 1 0,0 2-1 0,3-6-2 16,-1 1-1-16,3-3-4 0,-1 0-1 0,1-4-3 16,2 1 0-16,-1-5-4 0,3 0 0 0,0-3 0 15,0-2-2-15,2-2 1 0,-1-4 0 16,1-1 4-16,0-1-1 0,0-4 0 0,0-2-2 15,0-2 2-15,2-3-3 0,-2 1 0 0,2-3-1 16,-2-2 0-16,0 2 1 0,0-6 0 16,-2 0-1-16,2 1 1 0,-3-1-1 15,-1-5 2-15,0 0 1 0,-3-3-1 0,1 2 0 16,-5-7-1-16,0 3 2 0,-3-8-4 16,-1 2 1-16,-2-3 0 0,0-3 1 0,-5-3 1 15,1 0 0-15,0-4 3 0,-2-1-3 16,-3 1 0-16,1-4-1 0,-3 4 0 0,0-4-1 15,-1 3 0-15,-3 1 1 0,0-1 2 16,-2 3 2-16,-2 0 3 0,0-1 2 16,-4 4 1-16,-1 0 0 0,-3 0 1 0,-3 0-2 15,-2 4-2-15,-2-4-1 0,-2 5-2 16,-4-5 1-16,0 4-1 0,-2-4 3 0,-3 1 0 16,1 3 0-16,-5-3 0 0,0 2 1 15,1-2-2-15,-5 2 0 0,0-1 2 0,-2 1 6 16,-2 1 2-16,-3 2 3 0,1-1 1 15,-5 0 3-15,1 4 1 0,-5 0-2 0,-2 1-2 16,-2 4-1-16,-2 0-3 0,-4 2-3 16,0 2 0-16,-3 3 0 0,-1 0 2 15,-1 3-2-15,-2-1 5 0,1 7-1 0,-1-1-6 16,-2 1-4-16,-2 7 0 0,2-2 1 16,-1 0 1-16,1 2-1 0,-2 2 2 0,2 1 3 15,-2-1-5-15,2 1-1 0,-2 0-7 0,3 4 0 16,-1 4-2-16,0-3-2 0,0 3-1 0,2 1-5 15,3 3-9-15,-1 0-14 0,5 4-20 0,2-2-16 16,0 1-23-16,4 6-48 0,0-1-104 16,4 0-118-16,2 3-116 0,5 2-100 0,4 2-39 15,2 2 19-15,0 0 96 0,4 1 125 16</inkml:trace>
  <inkml:trace contextRef="#ctx0" brushRef="#br0" timeOffset="71830.56">2062 15701 213 0,'-7'0'308'0,"1"0"58"0,0 0-7 16,-1 2-17-16,1 2-16 0,0 4-16 16,-1 2-26-16,3 6-34 0,-2 4-39 0,3 9-41 15,1 4-33-15,2 7-27 0,2 5-23 0,3 8-15 16,1 6-12-16,3 1-7 0,1 3-11 15,3 6-4-15,2 0-8 0,4-1-4 0,0 0-6 16,4 0-7-16,2-6-4 0,3 0-8 0,2-7-10 16,1 0-21-16,1-5-53 0,0-4-117 0,2-5-133 15,2 1-126-15,-2-8-110 0,-1-4-44 16,-1-5 20-16,0-4 100 0,-2-4 123 0</inkml:trace>
  <inkml:trace contextRef="#ctx0" brushRef="#br0" timeOffset="72094.53">2652 16438 91 0,'-4'-20'308'0,"0"7"42"0,2 1 15 16,-1 3-71-16,1 4-71 0,2-1-41 16,2 5-17-16,3 2 1 0,-1 5 14 0,4-1 12 0,1 8 5 15,-1 3-18-15,3 2-26 16,0 3-29-16,-1 7-27 0,1 3-19 0,-1 2-15 15,-1 3-11-15,-3 2-10 0,-2 2-8 0,-2 0-8 16,-2 3-5-16,-4 2-6 0,-2 1-4 16,-3-4 0-16,-3 4-4 0,-1-5-5 0,-4 0-13 0,0-3-30 15,-2 1-74-15,0-7-108 16,-2 2-114-16,2-4-112 0,-2-1-95 0,-1-4-26 0,1-4 42 16,0 0 89-16,-2-6 106 0</inkml:trace>
  <inkml:trace contextRef="#ctx0" brushRef="#br0" timeOffset="73875.85">3334 16850 147 0,'-2'-2'175'0,"0"-1"-2"0,-1 2-2 15,3-2 1-15,-2 3-1 0,2 0 3 0,0 0 6 16,0 3 20-16,0-2 30 0,0 4 24 16,0 5 11-16,2-1-1 0,-2 4-17 0,3 4-37 15,-1 4-50-15,0 2-45 0,0 3-35 0,0 4-25 16,2-1-19-16,-2 5-13 0,3-1-8 15,-1 0-4-15,0-2-4 0,0 3-3 0,0-3-1 16,1-1-1-16,-1-2 0 0,0-2-2 16,0-4 0-16,1-1 1 0,-1-2-2 0,-2-4-1 15,2-4 0-15,-2 1-1 0,0-6 0 16,1 1 1-16,-1-3 2 0,0 1 1 0,0-5 6 16,0 0 0-16,2-1 1 0,-2-4 2 15,3-2-2-15,-1-2-1 0,0-3-1 0,0 1-3 16,1-3 1-16,1 2-3 0,0-6-3 15,1-2 0-15,-1 4 1 0,2-6 0 16,-1 2 0-16,1-1 3 0,-1 1 5 0,-1 2 3 16,0 2 2-16,1 2 1 0,-3 2 6 15,0 0 2-15,-2 3 1 0,0 2 0 0,0 3-1 16,1-1-1-16,-1 0-5 0,-2 1-6 16,2 3-4-16,-2-3-5 0,2 2 0 0,-2 2-2 15,2-1 2-15,0 1-2 0,2-3 1 0,1 2 1 16,-1-3 0-16,4 0 0 0,-1-2-2 15,1-2 2-15,3 0 1 0,-3-1-1 0,1 0-1 16,-1-1-1-16,1 4 3 0,-3 2 0 16,-2 0 2-16,3 4 1 0,-3 4-1 15,0 1 3-15,0 5-1 0,0 4-1 0,3 0-3 16,-3 3-9-16,2 2-15 0,1-1-29 0,-1-1-62 16,3 0-84-16,-1-1-84 0,1-6-62 15,3 0-40-15,-1-4-8 0,1-3 35 16,1-6 70-16,0-2 78 0,0-4 68 15,-3-2 55-15,-1-3 52 0,-3-2 50 16,0-1 53-16,1 0 57 0,-3 1 73 0,-2 2 78 0,0-1 62 16,0 5 25-16,-2 1-3 0,0 2-33 15,-2 3-58-15,2 0-74 16,-2 4-72-16,0 8-48 0,0 0-33 0,2 6-16 0,-2 5-11 16,2-1-6-16,0 2-5 0,2-3-3 0,0 5-2 15,0-5-2-15,2-1 1 0,3-3-1 0,-1-2 2 16,0-2 0-16,1-4-1 0,1-2 0 15,1-3 1-15,-1-4 0 0,1-5 1 16,-1-3-1-16,0-1 1 0,1-2-1 0,-1 1-1 16,1-2 0-16,-3 2 0 0,1 3 0 15,-3 2-2-15,0 1-4 0,-2 7-8 0,0 1-20 16,0 1-47-16,1 7-77 0,-3 2-99 16,2 1-97-16,2 3-83 0,2 2-75 0,3-3-25 15,-1-1 44-15,3-5 81 0,-1-2 91 0</inkml:trace>
  <inkml:trace contextRef="#ctx0" brushRef="#br0" timeOffset="74139.92">4187 17020 99 0,'6'-17'275'15,"-2"5"66"-15,-2 3 50 0,1 0 31 0,-3 3 10 16,0 1-17-16,-3 5-44 0,-1 0-63 16,0 5-84-16,0 2-74 0,-3 2-55 0,-1 3-32 15,2 1-21-15,-1-1-16 0,3-1-10 0,0-1-7 16,0 3-4-16,-1-5-5 0,5 0-1 15,0-4 0-15,2 1 1 0,3-5 0 16,-1 0 2-16,4-4 1 0,1-1-3 16,1-3 1-16,1 2 0 0,2-4-1 0,-1 1-4 15,1 0 0-15,-2 6-2 0,-3-2-4 16,3 2-6-16,-3 3-7 0,-1 4-21 0,-3 2-42 0,0 3-66 16,0 0-83-16,0 2-81 15,1-1-71-15,1 3-52 0,0-5-21 0,1 0 5 16,1-4 51-16,1-3 69 0,-1-2 70 0</inkml:trace>
  <inkml:trace contextRef="#ctx0" brushRef="#br0" timeOffset="74554.07">4401 16999 7 0,'8'-17'239'0,"-2"-4"65"0,3 4 45 0,-3 2 27 15,-2 4 13-15,1 1-9 0,-1 1-23 0,0 5-38 16,-2 3-57-16,2 1-57 0,-1 1-54 0,-1 7-43 16,0 3-35-16,0 2-30 0,0 1-20 15,0 2-15-15,-2 1-15 0,2 0-26 16,-2-2-35-16,0 0-48 0,0 0-53 0,2-5-47 15,-2 0-32-15,0-4-9 0,0 2 14 16,0-4 30-16,0-3 40 0,0-1 44 0,0 0 38 16,0-4 30-16,0-1 19 0,0 1 16 15,3-2 12-15,-1 1 7 0,0-1 5 0,2 1 2 16,2 2 1-16,1 2 3 0,-1-3-1 0,2 4 2 16,1 4-4-16,-1-3-1 0,1 2-3 15,1-2-7-15,-1 3-1 0,-1-3-3 16,1-1 0-16,-1 3 1 0,1-3 3 0,-3-3 5 15,1 2 6-15,-3-4 12 0,2-3 13 16,-2 3 13-16,3-2 10 0,-3-1 8 0,2 2 4 16,-2-1-4-16,3 3-6 0,1 0-8 15,-1-1-7-15,1 2-7 0,3 2-6 16,-1 1-3-16,1 0-7 0,2 0-4 0,-1 0-1 16,1 0 9-16,0 0 21 0,-1 0 30 15,1 0 32-15,-2 1 40 0,-3-1 38 0,1 3 25 0,-3 2 4 16,-2-1-12-16,0 0-26 0,1 3-29 15,-1 3-42-15,-2 1-36 0,2-1-50 16,-2 4-86-16,0 0-131 0,3 0-141 0,-1 2-149 16,2-3-83-16,3-1-24 0,-1 2 44 15,1-4 108-15</inkml:trace>
  <inkml:trace contextRef="#ctx0" brushRef="#br0" timeOffset="74870.09">5391 16848 147 0,'4'-9'454'0,"-2"5"95"0,-2 4 65 15,0 4-32-15,3 2-86 0,-1 9-122 0,0 4-118 16,2 9-91-16,2 6-60 0,1 8-39 16,-1 6-24-16,0 3-18 0,3 7-11 0,-1 0-13 15,1 1-14-15,1 0-23 16,-1-4-58-16,2 3-106 0,-1-3-129 0,1-2-115 16,1-4-116-16,-3-1-49 0,-1-8 21 15,-1-5 90-15,-1-6 119 0</inkml:trace>
  <inkml:trace contextRef="#ctx0" brushRef="#br0" timeOffset="75085.13">5586 17192 177 0,'10'-17'252'0,"-1"4"18"0,2 1 14 15,-3 6 29-15,-2 2 42 0,-1 1 20 0,-3 3-14 16,-4 4-32-16,-1 5-50 0,-3 3-68 15,-4 1-106-15,-1 4-138 0,-4 0-160 16,2 2-148-16,1-1-149 0,-1-2-75 16,2-2-10-16,3-2 54 0,4-3 110 0</inkml:trace>
  <inkml:trace contextRef="#ctx0" brushRef="#br0" timeOffset="75318.58">5766 17056 133 0,'2'-10'413'0,"-2"5"87"16,0 4 67-16,-4 2-29 0,2 4-92 16,-3 5-113-16,3 0-98 0,0 6-81 15,0 2-67-15,2 2-41 0,2 1-26 0,0-3-9 16,2 1-6-16,1-2-5 0,1-3-2 16,2-2-1-16,3-4 2 0,0-5-1 0,-1-3-1 15,3-4 2-15,0-6 3 0,-1-1 1 16,1-4 3-16,0-3 2 0,-5-3 3 15,1 1-1-15,-5-5 1 0,-2 3-4 16,-2-3-6-16,-2 0-22 0,-4 0-47 0,-1 5-96 16,-3-2-116-16,-1 6-113 0,0 6-118 15,1 3-52-15,-1 3 11 0,-1 1 76 16,1 6 104-16</inkml:trace>
  <inkml:trace contextRef="#ctx0" brushRef="#br0" timeOffset="75615.19">6047 16869 2 0,'5'-13'270'0,"-1"2"55"0,-4 5 53 0,0-1-31 16,0 3-51-16,-2 0-49 0,-3 4-47 16,1 1-54-16,0 4-52 0,-2 1-40 0,1 3-28 15,1 2-17-15,0 3-8 0,2 2-2 16,2-3-5-16,0 3-1 0,2 1 1 15,0-5 3-15,2 2 1 0,3 1 5 0,-1-5 14 16,2-1 12-16,-1 1 13 0,-1-1 16 16,-2-3 20-16,1-2 24 0,-1 3 10 0,-4-3 0 15,0 1-8-15,-2 3-16 16,-5 1-43-16,-1-1-78 0,-5 4-98 0,0 0-108 16,1 2-100-16,-3 2-94 0,2 1-64 15,1-5 6-15,1 2 54 0,3-3 83 0</inkml:trace>
  <inkml:trace contextRef="#ctx0" brushRef="#br0" timeOffset="75780.17">6132 16991 250 0,'8'-13'499'0,"1"8"81"0,-5-2 44 16,0 2-66-16,1 2-120 0,-1 3-147 0,0 3-123 15,-2 3-87-15,2 1-75 0,-1 2-106 16,1 3-125-16,-2-4-124 0,2 5-115 0,0-4-89 15,1-2-19-15,-1 2 54 0,0-4 99 16</inkml:trace>
  <inkml:trace contextRef="#ctx0" brushRef="#br0" timeOffset="75932.61">6350 16878 307 0,'6'-8'386'0,"-1"7"68"15,-1 1-8-15,-2 1-55 0,2 7-75 16,-2 3-74-16,3 3-70 0,-3-2-85 0,2 6-95 15,-2 1-104-15,0-2-92 0,0 1-92 16,2 1-85-16,1-4-65 0,-1 1 1 0,-2 1 50 16,2-6 67-16</inkml:trace>
  <inkml:trace contextRef="#ctx0" brushRef="#br0" timeOffset="76030.46">6452 17049 141 0,'0'-3'175'0,"0"3"-37"0,0 0-52 15,0 0-46-15,0 0-47 0,0 3-48 0,0-3-50 16,0 0-38-16,0 0-15 0</inkml:trace>
  <inkml:trace contextRef="#ctx0" brushRef="#br0" timeOffset="76127.27">6507 17020 73 0,'8'0'81'15,"3"0"-33"-15,-1 5-61 0,3-2-50 0,0 1-27 16</inkml:trace>
  <inkml:trace contextRef="#ctx0" brushRef="#br0" timeOffset="76345.37">6837 16908 167 0,'0'-13'371'0,"0"1"83"0,-2 3 45 15,2 4-38-15,0-3-60 0,0 7-63 16,0-3-67-16,0 8-66 0,0 1-54 0,0 8-37 15,0 3-22-15,2 2-19 0,-2 6-20 16,0 2-14-16,2 4-9 0,-2 3-8 16,2-1-11-16,2 2-10 0,-2 3-23 15,3-3-53-15,-3 2-105 0,2-2-118 0,0-3-110 16,0 1-104-16,3-6-66 0,-3-2 5 16,2-4 81-16,-1-5 103 0</inkml:trace>
  <inkml:trace contextRef="#ctx0" brushRef="#br0" timeOffset="76528.59">6850 17250 45 0,'-9'-22'354'0,"3"3"100"16,-1 2 79-16,5 3-8 0,0-1-57 15,4 5-78-15,2-2-86 0,3 4-94 0,1-1-77 16,5 1-56-16,0 1-41 0,-1 2-46 0,1 0-69 16,0-3-96-16,-1 4-108 15,1-1-104-15,0 2-101 0,-3-2-55 0,1-3 13 16,0 3 69-16,-3-2 91 0</inkml:trace>
  <inkml:trace contextRef="#ctx0" brushRef="#br0" timeOffset="77904.78">3899 13964 102 0,'-4'-4'124'0,"-3"-1"-11"0,1 1 0 0,-3 1 1 16,3 2 0-16,-2 1 0 0,-1 0-2 15,-1 0-2-15,-1 1-3 0,-2 5 2 16,-1-2 7-16,-1 1 9 0,0 1 12 0,-4 4 14 16,0-1 9-16,-2 0 1 0,-1 3-2 0,-3 2-5 15,0 2-7-15,-3 5-12 0,-1-1-13 16,-3 5-14-16,-2 1-15 15,-2 4-19-15,-2 3-14 0,-2 7-11 0,1-1-9 0,1 5-4 16,0-1-3-16,2 4-1 0,0 0-6 16,5 2-3-16,-1 1-3 0,4 3-1 15,1 3-1-15,4 2-1 0,1 5 1 16,5 1 1-16,5 5-2 0,1 0 0 16,5 4-2-16,4 0-4 0,4 5-1 0,2-2-3 15,4 3 0-15,5-2 0 0,4 2-1 16,4-1 0-16,3-4 1 0,5-2-3 0,5-4-1 15,4-1-1-15,4-4 2 0,3-4 2 0,6-2 0 16,0-3 1-16,4-4 2 0,2-6-2 0,2 0-1 16,2-5 0-16,3-7 1 0,1-2 3 15,1-4 1-15,2-6 2 0,0-4-3 16,-1-6-1-16,3-2-2 0,0-7-4 0,2-6-1 16,-2 0 1-16,2-9 1 0,0-2 3 15,0-4-1-15,-5-5-1 0,1-4-2 0,-4-4 1 16,-3-1-3-16,-2-1-1 0,-4-4 1 0,-4-1 0 15,-4-4 0-15,-3 1 2 0,-1-3 0 16,-5-1 1-16,-2-3 3 0,-3-3 1 0,-1-1 2 16,-2 0-2-16,-3-2 0 0,1-3-1 15,-3 1-3-15,-1-4 1 0,-3 2 0 16,-2-2 0-16,-2 4 1 0,-5-4 2 16,-1 3 2-16,-3 4-3 0,-1-2-2 0,-5 1-1 15,-4 2 2-15,-2 1-1 0,-3 1 2 16,-3 1 1-16,-3-2 3 0,-2 4 2 15,-4-1 1-15,-2 1 2 0,-4 0-1 0,-3 0 0 16,-2 2-2-16,-3 0 1 0,-6 3 0 0,-1 1-1 16,-2 6 0-16,-7-1 0 0,-2 4-1 15,-6 5 0-15,-2 4-4 0,-5 1-3 16,-1 6-3-16,-3 6-2 0,-2 3-3 0,-2 4-6 16,2 3-9-16,-2 4-11 0,5 3-14 15,-1 0-21-15,5 4-44 0,5 1-114 0,8 4-136 16,5-2-145-16,7 2-91 0,6 2-36 15,5 2 19-15,6 2 102 0,6-1 137 16</inkml:trace>
  <inkml:trace contextRef="#ctx0" brushRef="#br0" timeOffset="78500.32">5101 14937 146 0,'-4'-7'183'0,"2"2"-1"15,0-4 2-15,2-3 3 0,0-1 3 16,0-3-1-16,2-2-1 0,2-6-5 15,2 3-3-15,3-7-3 0,1-3 5 0,5-3 6 16,2-5 4-16,2-1 0 0,5-5-9 16,3-2-14-16,5-3-22 0,2 2-29 15,2 0-30-15,4 2-26 0,0 2-18 0,0 4-16 16,3 2-11-16,-1 3-9 0,-2 4-17 16,-2 2-56-16,-2 4-115 0,0 0-135 15,-2 4-138-15,-2 1-102 0,0 3-44 16,-1-1 25-16,-3 2 97 0,-1-2 125 15</inkml:trace>
  <inkml:trace contextRef="#ctx0" brushRef="#br0" timeOffset="78784.17">5901 13527 134 0,'-8'-10'219'16,"-1"1"15"-16,5 3-50 0,0 3-32 16,4 1-16-16,4 4 8 0,2 6 23 15,3 2 27-15,1 9 20 0,1 2 9 0,2 5 1 16,-1 6-13-16,1 3-19 16,-2 7-22-16,-3 0-27 0,-4 1-24 0,1 2-22 15,-5 3-22-15,-5 0-19 0,-1-2-19 0,-4 3-32 16,-3-5-70-16,-2 1-115 0,-2 0-124 15,2-3-139-15,-2-3-89 16,3-3-31-16,-1-3 34 0,2-4 95 16</inkml:trace>
  <inkml:trace contextRef="#ctx0" brushRef="#br0" timeOffset="79663.64">6585 13718 203 0,'0'-14'261'0,"0"3"19"0,-4 6 12 0,-1 1 12 16,-1 8 7-16,-2 1-2 0,-1 10-21 15,1 0-33-15,-1 5-43 0,3 4-42 16,0 0-43-16,1-2-38 0,3 3-33 16,2-3-21-16,0-1-11 0,4-1-5 15,1-2 3-15,-1-2 5 0,0-3 10 16,0 2 9-16,-2-6 12 0,1-1 5 0,-1 0 0 16,-2-3-4-16,-2 0-8 0,-1 0-11 15,-3 0-14-15,0 0-12 0,-5 0-16 16,1 3-18-16,-1-2-37 0,-2 4-74 15,3-4-106-15,1 3-104 0,3-3-85 16,4-1-64-16,2-1-39 0,4 1 19 0,2-5 79 16,3-5 91-16</inkml:trace>
  <inkml:trace contextRef="#ctx0" brushRef="#br0" timeOffset="79929.59">6587 13944 126 0,'9'-10'262'0,"-1"-3"45"0,-2 6 40 0,-1 3 38 15,-1 4 22-15,0 3-5 0,0 2-27 16,-2 3-49-16,3 1-72 0,-3 4-79 15,2 2-65-15,-2-1-44 0,2 1-30 0,1-1-18 16,-1-3-11-16,0-1-5 16,2 2-4-16,1-4-3 0,1-3-2 0,3-1 2 15,-1-4-1-15,5-4-1 0,0-1 2 16,0-4 2-16,2-2 3 0,0 1 0 0,-3 1 2 16,-1-1-1-16,-2 4-1 15,-1 2 0-15,-1 0-2 0,-3 8 2 0,-2 0-1 16,1 5-14-16,-3 4-38 0,0 0-79 15,-2 2-98-15,0 0-99 0,2-1-90 16,0 0-77-16,2-2-34 0,3-3 39 0,-3-1 77 16,2-7 89-16</inkml:trace>
  <inkml:trace contextRef="#ctx0" brushRef="#br0" timeOffset="80160.92">6964 13969 70 0,'4'-11'211'0,"0"1"10"0,-2 5-23 16,1 0-23-16,-1 2-24 0,0 3-26 0,0 3-26 15,0 2-22-15,2-1-21 0,-2 3-20 16,3-1-15-16,-3 2-11 0,2-4-8 16,0 3-9-16,0-3-8 0,1-3-5 15,1 3-4-15,-2-4-2 0,3-4 0 0,1 3 6 16,0-2 5-16,1 0 5 0,2-1 3 16,-1 3 3-16,1-2 1 0,1 3 2 15,1 3 1-15,0-2 0 0,2 6-3 16,-1 1-17-16,1-3-30 0,0 5-45 15,0 0-63-15,0-1-60 0,0 0-29 0,-3-1 2 16,-1 1 21-16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7:30.9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12594 4577 12 0,'-2'-3'136'16,"0"3"-18"-16,2 0-8 15,-2 0-3-15,0 0-2 0,0 0-7 0,-1 0-6 16,1 0-5-16,0 0-4 0,0 0-2 15,0 0-1-15,0 0 5 0,0 0 6 16,-2 0 5-16,1-1 3 0,-1 1-3 16,0-3-3-16,0 3-3 0,-1-2 2 0,-1-1 2 15,0 2 5-15,-1-3 9 0,-1 3 5 16,-1 1 2-16,1-3-3 0,-3 3-5 16,-1-1-5-16,-3 1-13 0,0 0-15 0,-2 1-13 15,-2 2-12-15,-2-2-13 0,-2 4-9 16,-3 3-2-16,-1-2 1 0,-3 0 4 15,0 3 3-15,-1 4 1 0,-3-1 0 0,0 2-4 16,-2 2-3-16,2-1-2 0,-2 3-1 16,2 2 0-16,0-2-1 0,1-1-1 15,1 3-3-15,0-2-2 0,2 2-2 16,1 1-2-16,1-1 0 0,1 1 2 0,-1 1 2 16,3 3 2-16,-3-1 1 0,1 1-1 15,-1 4-3-15,1 0-1 0,1 0-1 16,-1 1-1-16,1 0-3 0,3 3 4 0,2 1 1 15,0-4-2-15,4 5-2 0,0-1 0 16,2-3-3-16,5 2-6 0,1 0-1 16,3 1 2-16,2-2 0 0,4 1 0 15,2 1 1-15,4 0 0 0,2 0 1 0,5 2-2 16,4-1-2-16,2 2 0 0,2-2 4 16,3 5-3-16,3-5 2 0,3 3 2 0,2-2-2 15,1 2 0-15,3-3 0 0,2 1 2 16,3-2 1-16,3-2 0 0,5-1 0 15,2 2 0-15,4-4 3 0,4-3 2 16,2 2 0-16,3-2-1 0,6-1 0 16,2-1-1-16,4-3-3 0,2 2-3 0,7-3 0 15,-1-1 1-15,5-1 0 0,0-1-1 16,2 2 0-16,2-1 0 0,1-2-2 16,-1-1-1-16,2 1 1 0,2-3-2 15,3 2 1-15,-1-1 0 0,5-2-1 0,0 1 1 16,2-1-1-16,1 0 2 0,-1-1 0 15,0-1 2-15,0-1-1 0,-2-2 3 16,-3 1 4-16,1-2-1 0,-3 2 1 0,1-4-1 16,-3-2 0-16,-2 3-3 0,3-4-5 15,-3-1-3-15,0 0 2 0,1-1 2 0,-3-4 1 16,-2 3-1-16,-2-2 1 16,2-1 4-16,-2-3-2 0,-1 3-2 0,1-2 0 15,0-1-1-15,2-1-1 0,0 1 0 16,0-4-1-16,2 3 1 0,-2-3 1 15,0 2-1-15,0-4 0 0,-4 3-1 16,0-2 0-16,-4-2-1 0,-5 2-2 0,-4-3 2 16,-4 2 0-16,-2-1 3 0,-5-2 2 15,-4 0-1-15,-1 0 1 0,-6-1 0 16,-3-3-1-16,-2 1-3 0,-3 0 1 0,-4-2-1 16,-2 1-1-16,-2-3 1 0,-4-1-1 15,-4-1 1-15,-3-2 0 0,-2-1 0 16,-4-1 1-16,-2 0-1 0,-2-4 1 0,-2 1 2 15,-3-1-3-15,-1 2 2 16,-3-2-1-16,1 0 1 0,-5 0-1 0,0 1-2 16,-2 1 1-16,-2-1-1 0,-2 2 0 15,-1-1 0-15,1 2 2 0,-2 0 3 0,-3 1-3 16,-1-4 0-16,-1 3-1 0,0 0 1 16,-1 1-1-16,-3-3-4 0,-2-1 2 15,-2 3 1-15,-4-3 1 0,-1 3-1 16,-3-4-4-16,-5 1 2 0,-4 0 1 0,-2 0 0 15,-2 0-3-15,-5 2 3 0,-1-3 2 16,-5 0 0-16,0-1-2 0,-4 2-1 16,-2-1 4-16,-2 0-1 0,-3 0 0 0,-1 1-1 15,-3-1 0-15,1-3-1 0,-5 3 1 16,0-2-2-16,-2 2-2 0,-2 0 6 16,-2 0 1-16,0 4 1 0,-3-4 0 0,-1 3 1 15,-1-2-1-15,-1 3-3 0,-3 0-3 16,-2 1 2-16,-2 0-2 0,-2 3 0 15,0-2-2-15,-2 2 2 0,0 1 2 16,0 1 0-16,0 1 0 0,0-1 0 0,0 3 3 16,-1 1 2-16,-1 1-4 0,0 0 1 15,0 2-3-15,-5 0-2 0,1 5 4 16,-3-2-6-16,-2 0 3 0,3 5-1 16,-3 0 4-16,3 1 4 0,-1 0-3 0,0 3 2 15,3 1 2-15,-1 3-2 0,1 1 0 16,-3 0-3-16,1 0 0 0,-3 1 0 0,-2 3-2 15,2 0-2-15,-1 0-2 0,1 3-2 16,2-1-6-16,1 2-6 0,3-3-6 16,3 5-9-16,2-1-17 0,4 0-50 0,4 3-113 15,3-2-126-15,3 5-118 16,3-2-106-16,2 1-46 0,2 1 20 0,-2-2 101 16,4 0 122-16</inkml:trace>
  <inkml:trace contextRef="#ctx0" brushRef="#br0" timeOffset="13819.22">11565 7426 14 0,'-10'3'87'16,"-3"0"-12"-16,3 2-3 0,-3 3-5 0,0 1-2 15,0-1-3-15,1 5 0 16,-5 2 0-16,0 3 1 0,0 3 3 0,-4 4 3 16,0 4 4-16,-3 0 0 0,-1 5-1 15,0 1-4-15,-3 4-7 0,-2 1-3 0,1 5-1 16,-1 2 0-16,1 6 1 0,-1 3 1 15,-2 2 2-15,0 3-3 0,1 6-4 16,-1-3-5-16,0 6-3 0,3 1 1 16,-3 4 3-16,2-2 8 0,-2 6 8 15,3 4 10-15,-3 0 6 0,0 2 4 0,0 6 0 16,-1 1-4-16,-1 8-7 0,-2 1-9 16,2 4-9-16,-2 0-8 0,0 2-7 15,0 2-7-15,0 3-3 0,0-2-5 0,0 3-2 16,2-2-4-16,-2-1-4 15,2 1-2-15,3 1-3 0,-1 4-1 0,2-4-4 16,3 5-1-16,1-4-1 0,1 1-2 16,4 2-3-16,0-2-1 0,-1 2-1 0,3 2 0 15,2-4 1-15,0 3 1 0,0 0 2 16,5 2 1-16,-1-1 0 0,0 0 0 16,5 3 0-16,-1-2-3 0,5 0-3 0,0 2 0 15,2-4 1-15,2 0-3 0,2 1 1 16,2-3 2-16,0 2 1 0,5 1-1 15,-1-1-3-15,1 2 0 0,-1 4-4 16,3-1-4-16,-3 1-6 0,1 1-2 0,1 1 0 16,1-3-4-16,0-1-9 0,1 0-17 15,3-4-17-15,0-3-18 0,2 2-20 0,2-6-13 16,0 2 1-16,0-7 11 16,2 2 17-16,0-4 20 0,1 1 17 0,-1-5 19 15,0 1 14-15,0-4 9 0,-2 0 5 0,2-3 3 16,-2-4 3-16,2 1 2 0,-2-2-1 15,3-1 0-15,-1-3 0 0,0-4 0 16,0 0-1-16,0-4-1 0,3 2-3 16,-1-6-7-16,2-1-6 0,1-3-8 0,-1-3-3 15,3-3-1-15,1-3-1 0,-1-5 5 16,1-3 6-16,3-5 4 0,-2-4 2 0,2-5-1 16,-3-3-2-16,3-4-2 0,0-6 0 15,2-3-1-15,-3-7 3 0,3-3 5 0,2-6 5 16,-2-5 9-16,2-4 8 0,0-8 10 15,2-2 12-15,-2-7 7 0,2-2 6 0,-2-7 6 16,2 0 4-16,-2-4 2 0,0-4 7 16,-2-2 7-16,0-3 6 0,0 1 6 15,-2-4 11-15,-1 0 10 0,-1-3 8 0,2-1 8 16,-3-2 11-16,3-3 10 0,-2-2 3 16,1-2-5-16,-1 0-10 0,2-3-14 15,0-1-18-15,-3 0-22 0,3 0-15 0,-2-3-18 16,1-2-10-16,-1 0-8 0,0 0-7 15,-3-1-2-15,1 0-3 0,-1 0 2 0,-1 0-3 16,1 1 1-16,-2-6 2 0,3 2-2 16,-3-4 0-16,3-2 0 0,-3-2 2 15,3-3-2-15,-1-1 0 0,3-4 3 16,-3 0 1-16,3-3-4 0,-2-2 0 0,1 2 2 16,-1-6-3-16,-1 1-1 0,-1 0-1 15,1 0 3-15,-1 3 0 0,-3-2-1 16,0 3 1-16,0 3-3 0,1-3-3 0,-3 2-5 15,0 1-1-15,0-4-2 0,0 0-1 16,1-1 0-16,-1-7-2 0,0 1 1 0,2-4-2 16,-2-1 1-16,3 0 2 0,-1-2 3 15,0 2 6-15,3 0 0 0,-3 4 4 16,0 1 2-16,0 5-1 0,-1 1-2 0,1 3-2 16,-2 2-1-16,0-2-2 15,0 0 0-15,-2 3-1 0,-2 3-2 0,0-3-1 16,0 1 2-16,-2 2-2 0,-2-1-3 15,-1 1 0-15,-1-2 3 0,0 2-2 16,-3 2 0-16,-2-4 2 0,-1 3-1 16,-3 4 0-16,0-2-2 0,-2 2 3 0,-2 1 0 15,-2 1-1-15,-1 1 1 0,-1 1 0 16,0 2 0-16,-3 1-1 0,1 4 1 16,-1-3 0-16,-1 2 1 0,-1 3 1 0,1 2 1 15,-1 0 2-15,0 2 0 0,1-1 0 16,-3 2 0-16,2 4-4 0,-1-1 2 15,-1 4-4-15,0-3-1 0,1 7 1 0,-1-2-1 16,-2 3 3-16,0 4-1 0,1 0 0 16,-1 1-1-16,0 1 0 0,0 3 0 15,0-2 0-15,-2 3 1 0,3-2 1 0,-3 5 0 16,0-2-1-16,0 1 2 0,-2 2-1 16,2 2-2-16,-2-3 0 0,0 3 3 15,-3 3-2-15,3-4 1 0,-2 5-1 16,0-3 1-16,-2 4-1 0,2-2-4 0,-3 2 3 15,1-1 0-15,0 1 0 0,-1 1 3 16,1-1-3-16,0 3 3 0,0-3 0 16,-1 3-2-16,-1-2 2 0,2 2 0 0,-3-2 1 15,3 2 1-15,-2 1-1 0,1-3-4 16,-1 3 2-16,0 1-3 16,-1 0 1-16,1 0-3 0,-1-1 0 0,1 4 3 15,0-4 0-15,-1 2 0 0,1-1-2 16,-1 4 0-16,1-1 2 0,0-1-1 0,-1 2 0 15,1 3 1-15,-1-3 0 0,-1 2 0 16,1-3 1-16,1 2 1 0,-3 0 1 16,3 0-3-16,-2 2 1 0,1-1-1 0,-1-1 0 15,-1 0 0-15,1 3-1 0,-3 0 1 16,2-2 1-16,-1-2 4 0,-3 4-3 16,0-3 2-16,1 0-2 0,-5 2 3 15,2-4-2-15,-4 4-3 0,2-2 3 16,-2 0 0-16,-3-1-2 0,1 3-2 0,0-1 2 15,-2 3 1-15,-3-3 0 0,3 2-1 16,-3-1 3-16,1 4 1 0,-1-2 1 16,3 1-3-16,-2-2-1 0,1 3 0 0,3-2 0 15,0 1 0-15,0 4-3 0,2-4 2 16,2 3 0-16,0-3-1 0,2 4-5 16,2-2 1-16,2 3-5 0,1-3-11 15,-1 4-10-15,3-1-16 0,-3 0-23 0,0 4-69 16,1 0-125-16,-3 5-119 0,0 0-114 15,-4 5-95-15,0 1-33 0,-4 6 39 16,0 0 111-16,-3 1 124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8:07.9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12179 1575 28 0,'-2'-9'223'0,"0"4"36"16,0-2-4-16,0 3-18 0,2 0-13 16,-2 3-4-16,2 1 11 0,0 1 31 0,2 8 18 15,0 7 1-15,0 9-9 0,2 8-20 16,1 5-39-16,-1 8-60 0,0 9-54 0,0 2-37 16,0 3-22-16,1 3-17 0,1 3-10 15,-2 0-7-15,3-1-13 0,-1-2-35 0,-2-2-82 16,3-2-116-16,-1-2-118 0,2-6-127 15,-1 0-81-15,-3-6-15 0,2-6 55 16,-4-2 102-16</inkml:trace>
  <inkml:trace contextRef="#ctx0" brushRef="#br0" timeOffset="234.92">12175 1984 401 0,'-6'-31'502'0,"-1"7"48"0,3 4 27 0,4 5-81 16,4 9-124-16,5 3-121 0,4 8-77 16,3 5-42-16,4 4-38 0,5 6-30 15,0-1-24-15,5 6-16 0,0-2-10 16,1 2-12-16,-1 0-27 0,2-4-71 0,-3 2-119 16,-1-3-120-16,1-1-115 0,-1 0-106 0,0-7-38 15,-1 0 36-15,-4-5 102 16,-4-2 112-16</inkml:trace>
  <inkml:trace contextRef="#ctx0" brushRef="#br0" timeOffset="414.52">12751 1687 112 0,'-2'-15'448'0,"-3"6"90"0,1 1 62 0,0 8-16 15,0 8-93-15,0 4-128 0,-1 9-122 0,1 5-85 16,0 11-61-16,0 5-39 0,-1 7-23 15,-1 1-17-15,2 3-14 0,-3 1-27 0,1 0-72 16,2 0-128-16,-3-1-134 0,5-3-140 16,0 0-85-16,0-7-30 0,2-3 44 15,2-6 115-15</inkml:trace>
  <inkml:trace contextRef="#ctx0" brushRef="#br0" timeOffset="747.33">13051 1777 118 0,'5'-30'487'0,"-8"9"88"0,-1-1 52 0,-2 10 3 15,-3 3-127-15,1 4-160 0,-3 7-138 16,1 10-81-16,-3 8-53 0,3 6-32 0,-3 12-20 16,2 3-8-16,1 10-5 0,-1 0-2 15,5 3-4-15,1 0 1 0,3 0-1 16,4-1 0-16,5-3-4 0,1-2 2 0,5-7 2 15,4-2 0-15,0-2 0 0,4-5 1 16,2-9 0-16,1 1 1 0,1-8-3 16,3-7 1-16,-1-4 0 0,1-5-1 0,-3-5 1 15,0-8-1-15,-1-2 2 0,-3-7 3 0,-4-6 0 16,-5-3 4-16,-3-6 5 0,-5-2 0 16,-4-2 1-16,-4-2-3 0,-2-1-1 0,-3 5-9 15,-4-1-13-15,-1 5-36 16,-3 1-114-16,0 5-150 0,2 1-162 0,-2 2-108 15,4 2-48-15,1 3 0 0,1 3 98 16,5 3 140-16</inkml:trace>
  <inkml:trace contextRef="#ctx0" brushRef="#br0" timeOffset="1044.83">13538 2061 300 0,'-2'7'486'16,"-2"-3"74"-16,0 4 45 0,-1-3-92 16,3-1-119-16,0-3-125 0,2 4-106 15,0-3-72-15,4 2-42 0,1-3-26 0,1 2-10 16,2-2-6-16,1 4-4 0,-1-1-1 16,1 4-2-16,-1 0 2 0,1 5 1 0,-3 2 0 15,3 3 4-15,-3 3 7 0,0 0 2 16,-1 3 4-16,1-2 0 0,0 0 1 0,1-2-3 15,1 1-4-15,3 0-3 0,-1-1-3 16,3-4 1-16,2-1-2 0,0-1-14 16,-1-3-36-16,3-3-100 0,0-7-134 0,2-1-151 15,0-6-120-15,0-3-52 0,-2-6 2 16,0-3 80-16,-2-2 124 0</inkml:trace>
  <inkml:trace contextRef="#ctx0" brushRef="#br0" timeOffset="1907.19">12465 688 2 0,'-8'-3'201'0,"-5"0"32"0,0 1-1 16,0-1-26-16,-1 3-25 15,-1 3-18-15,0-1-11 0,0 1-11 0,0 0-1 0,-2 5 14 16,1-2 29-16,-4 5 32 0,-1 3 25 16,-2 2 7-16,-4 6-15 0,-5 3-31 15,-2 8-44-15,-2 4-42 0,-4 6-33 0,-5 10-20 16,-1 6-12-16,-5 5-6 0,0 10-5 15,-2 10-1-15,0 4-4 0,0 10-6 0,3 1-6 16,1 3-3-16,7 1-3 0,3 4-5 16,8 2-2-16,5-1 1 0,7 0 2 15,7 2-1-15,7-1-1 0,5 1-3 0,9 3 0 16,6-2 1-16,6 2-1 0,4-3 2 0,7-3 1 16,4-2 1-16,4-3-2 0,5-4-4 15,3-9-1-15,3-2 0 0,6-7-2 0,5-8 2 16,3-6 0-16,5-7 3 15,4-10 0-15,4-6 0 0,7-9 1 0,4-6-4 16,4-7-2-16,0-11-3 0,2-5-2 16,-1-11 0-16,1-8 2 0,-2-11 2 0,0-8 3 15,0-5 0-15,0-8 1 16,-2-7-1-16,0-7-1 0,-4-7-2 0,0-3-3 16,-2-5 0-16,-3-5 2 0,-1-6 4 15,-3-2 0-15,-2-1-1 0,-4-7 5 0,-4 0 5 16,-5-6 1-16,-3-1 0 0,-7-1 4 15,-5-6 5-15,-3-3 5 0,-7-3 3 16,-6-6 8-16,-5 1 16 0,-6 2 12 0,-6 0 10 16,-6 2 2-16,-7 3 3 0,-7 3-5 15,-7 2-13-15,-7 7-5 0,-9-1 1 0,-6 6 0 16,-10 5-1-16,-7 5-1 0,-10 6-2 16,-5 5-7-16,-8 6-13 0,-4 7-9 0,-9 5-6 15,-2 5-6-15,-6 8-3 0,-3 6-9 16,-1 5-4-16,-5 9-5 0,-2 5-18 15,-2 6-29-15,0 9-44 0,3 1-47 0,1 8-42 16,6 0-39-16,7 5-87 0,9 3-117 16,8 1-112-16,10-3-96 0,9 5-33 0,7-1 3 15,5-2 78-15,5 5 137 0</inkml:trace>
  <inkml:trace contextRef="#ctx0" brushRef="#br0" timeOffset="19757.7">3486 5845 33 0,'0'0'77'0,"0"0"-7"0,0 0-5 16,0 0-3-16,0 0-3 0,0 0-2 0,0 0-3 15,0 0-2-15,0 0-3 0,0 0-4 16,0 0-5-16,0 0-3 0,-2 0-2 16,2 0 4-16,-2 0 6 0,2 0 10 15,-2 0 12-15,2 4 14 0,-2-4 10 0,2 0 7 16,-2 0 1-16,-1 0-7 16,1 0-10-16,-2 0-12 0,0 0-10 0,0-4-10 0,-3 4-4 15,-1-1-1-15,-1 1 1 16,1-3 3-16,-3 3 2 0,1 0-1 0,-3 0 0 15,0 0 0-15,-2 0 0 0,1 0 2 16,-1 0-1-16,-2 0-1 0,0 0-2 0,0 0-4 16,0 3-4-16,0-3-5 15,-2 1-4-15,0 3-4 0,-2-1-1 0,2 0-4 0,-2 2-1 16,0-1-1-16,-3 1 1 0,3 1 1 16,-2-1 0-16,0 1 1 0,-3 3-1 0,1-1 1 15,-1 0-1-15,1 4-1 0,-3-3-1 16,1 2 2-16,-1 3 0 0,1-3 2 0,-1 3 1 15,1-3 4-15,1-1 2 0,1 4-1 16,0-3-1-16,1 3-3 0,1-3-6 0,0 2-4 16,2-1-2-16,-1 1-3 0,1 0-2 15,2-1 0-15,0 2 1 0,0 0-1 0,2 0-1 16,0-2 4-16,0 5 1 0,0-4 3 0,0 4-1 16,1-2 4-16,-1 2 1 15,0 1 2-15,0 2 1 0,0 0-2 0,0-1 1 16,0 1 1-16,0 4-3 0,0-2-2 0,2 1-3 0,-2 0-1 15,2 2-1-15,1-1-1 0,-1 2-1 16,0 3 0-16,2-3-1 0,1 3 1 16,1-1-5-16,0 2 0 0,1-1-1 0,1-3 1 15,1 3-2-15,2 1 1 0,-1-1 3 0,3 0-1 16,0 1 0-16,0 2 1 0,1-1 0 16,3 0 0-16,0 2-1 0,0 1 1 0,0 1 0 15,3 2 1-15,1-1 0 0,0-1-2 0,0 4 1 16,3-3-2-16,1 1 1 0,1-2-2 0,1 2 0 15,3 0 1-15,0-2-1 0,-1 2 3 16,3-4-2-16,2 4 1 0,0-3 2 0,0 0 1 16,2-1-3-16,2-1 0 0,0 2 0 15,0-4 1-15,5 3-2 0,-1-4 0 0,1 1 1 16,1-1-1-16,3 1 0 0,-1-5 1 0,3 5 0 16,2-2-5-16,0-2 5 0,2-1-1 15,2 3 1-15,0-3 1 0,4-4 3 0,1 2 0 16,1 1-1-16,3-4-1 0,-1-3-2 15,5 1-1-15,0 1-3 0,4-4 0 16,0-1-2-16,2 0 0 0,2-2 0 16,1 1 1-16,1-5-2 0,-2 1 3 0,3 0-3 15,-1-1 0-15,0-1 2 0,3-2 0 16,-3 0 3-16,3-2 0 0,-3-2 1 0,1-1 0 16,-1 0-2-16,-2 0 1 15,-2-1-3-15,1-2 3 0,-1-2-3 0,-2 1 1 0,-2-3 1 16,2-2-1-16,-2 0-1 0,0 0 0 15,-1-3 1-15,1-1 1 0,-2 1-2 16,2-2 2-16,-2-2-3 0,-2-3 0 0,-1 4-4 16,1-4 1-16,-3 0-3 0,-1 0 3 0,-1-2 0 15,-1 0 0-15,-1 0 2 0,0-1 0 16,-1-3 1-16,-3 2 0 0,0-2-3 16,-2 2 2-16,-2-2 1 0,-3 0-1 15,-1 1-2-15,-2-2 1 0,-1 1 2 16,-4-3-1-16,-1 2 1 0,-3-3-1 0,-3 0 2 15,-1 0 1-15,-2-1-1 0,0-4-2 16,-5 4 0-16,1-6 0 0,-3-1 0 16,-2 2-2-16,-2-3 1 0,0 1-2 15,-2 0 1-15,0-2 0 0,-2 3 1 16,-2 1 2-16,0-2-1 0,0 3 2 0,-5 2-2 16,1-2 3-16,-1 1-2 0,-3 4 1 15,-1-2-1-15,0 2 0 0,-4 0 3 0,0 0 1 16,0 3 2-16,-2-3 0 0,-2 1 2 15,0-2 0-15,0 4-2 0,-5-3-2 16,1 1 0-16,0-2-2 0,-1 4-3 0,-1-3 2 16,-1 1 0-16,-1-2 0 0,-1 5-2 15,0-4 2-15,1 3 3 0,-3 1-3 0,0-3 1 16,0 3 1-16,-1-1-2 0,-3 2 1 16,-3-5-4-16,1 6 1 0,0-2 0 15,-4 0-2-15,2 0 1 0,-3 0 0 0,-1 1 2 16,2-1-1-16,-3 0 0 0,1 2 2 15,-3-2 0-15,1 1-1 0,-1 0-1 0,-2-1 0 16,-2 4 1-16,1-2-2 0,-1 3 0 16,-2-4 1-16,0 4-1 0,-2 2-2 15,0 1-2-15,0-2 2 0,-2 4 1 16,-2 0-1-16,-1 2 1 0,-3 1 1 0,-1 2 0 16,1 1-1-16,-3-1-3 0,1 1-3 15,-1 4-7-15,0 1-7 0,1-1-13 0,-3 4-18 16,0 1-28-16,-2 0-59 0,1 1-84 15,-1 4-98-15,0 3-82 0,-2 1-74 16,2 3-64-16,-2 2 12 0,0 5 67 0,0 1 91 0</inkml:trace>
  <inkml:trace contextRef="#ctx0" brushRef="#br0" timeOffset="22329.58">7802 6042 31 0,'0'0'58'0,"-2"-2"1"16,2 2 0-16,-2-3-4 0,2 3-2 16,-2-1-4-16,0 1-2 0,-1-3-6 15,1 3-2-15,0-2 0 0,-2-1 2 0,0 2 3 16,0-2 1-16,-3 1 2 15,1-1 2-15,-1 1 1 0,-1 1 1 16,0-3 2-16,-3 3-2 0,0-2-1 0,1 2-4 16,-3 1-2-16,0-4-5 0,-1 4-6 15,-3-1-4-15,2 1-1 0,-2 0 2 0,-2 0 0 16,0 0 3-16,-2 0 4 0,-1 0 1 16,-1 1 5-16,0 3 4 0,0-3 4 15,-3 2 2-15,3-2 7 0,-2 4 5 16,-1-3 5-16,1 3 0 0,-3-1 4 15,3 1 4-15,-3-1 4 0,3 4 4 0,-3-5 0 16,3 5 3-16,-3-2-3 0,3 2-4 16,-2 0-9-16,-1 1-6 0,0 0-5 0,-1 1-1 15,1 0 1-15,-1 3 4 0,-1-2 1 16,0-1 0-16,3 1-1 0,-3 2-5 16,3 0-5-16,-1-2-9 0,1 3-7 15,-1-2-6-15,1 2-6 0,1 1-6 16,1-2-3-16,2 0-4 0,-1 4-2 0,1-2 0 15,2 3-1-15,0-1-2 0,0 3-1 0,2-2 3 16,-1 3-1-16,4 3-2 0,-4-3 3 16,4 7 0-16,-1-2 0 0,2 3-1 15,0 1-3-15,0 3 0 0,0-3-1 16,3 4-1-16,1 0-1 0,0 1-2 0,3-1 3 16,0 1-2-16,1-1 0 0,3 1 2 15,2-1 1-15,0 0-1 0,2-1-1 16,2 1 0-16,0-1-2 0,4 1-1 15,1 3-1-15,1-3 2 0,3 1 0 0,1 1 2 16,3 1 1-16,0 2 0 0,4-3-1 16,0-1 1-16,4 2-4 0,1-1 0 15,3-1 0-15,3-1 0 0,2 0-1 16,1-1 0-16,3-3 6 0,3 2 0 0,3 1 1 16,0-4-1-16,5-3 2 0,1 3-2 15,5-1-4-15,0-3-1 0,4-1 1 16,5 1-2-16,1 0 0 0,3-2 2 0,4-1-1 15,0-2 2-15,2 3-3 0,2-3 1 16,2-1-1-16,0-1 1 0,2-1 3 16,1-1 1-16,1 1-4 0,3-5 1 15,-1 1-1-15,1-4-2 0,4-1 0 0,-1 0 0 16,1-3 2-16,2-1-1 0,0-3 2 16,0-1-3-16,-2 0-3 0,-1-5-1 15,-1 1 2-15,0-2-2 0,-5-1 4 16,1-2 2-16,-5-3 3 0,-2 1 1 15,-2 0 0-15,-4-3 1 0,-3-1-4 0,-3-1-2 16,-1-2-1-16,-4-1-2 0,-2 2 0 16,-2-4 1-16,-2-1 1 0,-2-2 2 0,-3 3-1 15,-1-4 0-15,-3-1-1 16,-2 1-1-16,-2-1 1 0,-4 2 0 0,0-5 0 16,-4 3 2-16,-1-2 0 0,-3-1 1 15,-3 3 0-15,-2-3 1 0,-4-4 0 0,0 3 1 16,-4 0 1-16,-1-2 0 0,-1-2 1 15,-3 2 0-15,-1-2 0 0,-3 3-2 16,-2-2 3-16,0-2 0 0,-2 1 0 16,-2 0 1-16,0 0 0 0,-2 0 0 15,-3 1-2-15,-1-1 1 0,-3 1 0 0,1 0 0 16,-5-1 2-16,0 4-2 0,-4-5-1 0,0 4 0 16,-4-3-3-16,-1 1-2 15,-3 0-2-15,-3 2 0 0,1-4 1 0,-5 5-1 16,0-3 2-16,-2 2 4 15,-2-1 0-15,0 2 1 0,0 0 0 0,-3 0-1 16,1 1-5-16,0 0 1 0,-2-1 3 0,-3 2 0 16,3-1 0-16,-3 3 3 0,-1-3 2 15,-1 0-1-15,1 3-1 0,-5-2 1 16,0 2-1-16,-4-2-1 0,-2-1 1 0,-2 3 3 16,-7-3-1-16,-4 3-2 0,-4 2 0 15,-4-5-1-15,-3 5-3 0,-1-1-3 16,-3 0-1-16,-2 2 5 0,3-2 2 0,-3 4 1 15,2 1-1-15,1-2 1 0,-1 2-1 16,2 3-5-16,-1 0-4 0,-1 1-9 16,0 0-11-16,1 6-14 0,-3-2-14 15,2 5-20-15,-1 3-34 0,-3 4-76 0,2 3-113 16,2 4-104-16,3-2-105 0,1 8-82 16,7-1-21-16,4 2 56 0,7 0 109 0,8-5 108 15</inkml:trace>
  <inkml:trace contextRef="#ctx0" brushRef="#br0" timeOffset="23508.03">16671 1354 269 0,'-4'0'489'0,"-1"5"71"0,-1 5 50 15,-2 0-62-15,1 11-111 0,-1 7-135 0,1 7-103 16,3 10-67-16,0 9-45 16,0 9-35-16,-1 4-21 0,3 3-15 0,2 3-7 15,0 2-5-15,0-1-8 0,2 2-9 0,1-5-19 16,1 0-44-16,-2-4-84 0,0-1-108 15,0-6-109-15,0-2-107 0,0-7-76 16,1-6-4-16,-1-3 57 0,0-12 95 16</inkml:trace>
  <inkml:trace contextRef="#ctx0" brushRef="#br0" timeOffset="23739.04">17048 1561 242 0,'12'-41'521'0,"-3"8"77"0,-3 3 42 16,0 6-50-16,-1 9-98 0,1 9-164 0,0 6-112 15,3 11-63-15,-3 12-32 0,3 10-26 0,-3 8-21 16,-2 9-22-16,3 4-19 0,-3 2-11 16,0 6-15-16,-2 1-20 15,2-3-22-15,-1 2-25 0,-1-1-30 0,-2-6-88 16,0-1-126-16,-2-2-120 0,2-2-116 15,-5-5-69-15,-1-2-19 0,-2-4 63 0,-5-5 117 16</inkml:trace>
  <inkml:trace contextRef="#ctx0" brushRef="#br0" timeOffset="23922.64">16813 2243 166 0,'-9'-19'477'0,"1"3"81"15,-1 6 54-15,5-3-38 0,2 7-94 16,2 0-141-16,6-2-125 0,3 3-78 15,6 4-51-15,1-3-34 0,6 2-24 0,3-2-21 16,0 3-39-16,1-2-102 0,3-2-146 16,1-1-153-16,0-1-122 0,2-1-57 15,-3-6-5-15,1-1 77 0,-3-3 139 0</inkml:trace>
  <inkml:trace contextRef="#ctx0" brushRef="#br0" timeOffset="24087.23">17437 1567 404 0,'6'-16'554'16,"-3"6"67"-16,-1 5 45 0,0 6-79 0,0 8-137 16,-2 7-148-16,0 10-92 0,0 6-63 0,-2 3-40 15,2 8-32-15,-2 2-26 0,2 3-25 16,-2 1-30-16,2 1-27 0,0-1-28 0,-3 0-54 16,1-5-131-16,0 1-155 0,2-3-160 15,-2-5-70-15,2-3-27 0,-2-5 26 16,0-4 116-16</inkml:trace>
  <inkml:trace contextRef="#ctx0" brushRef="#br0" timeOffset="24306.44">17357 1718 79 0,'-5'-17'501'15,"1"3"83"-15,2 5 51 0,0 5 28 16,4 5-127-16,4 8-181 0,3 5-139 15,1 5-79-15,5 1-48 0,4 5-32 16,0 1-24-16,5 2-25 0,-3-2-20 0,2 1-29 0,-2-2-87 16,0 0-140-16,1-5-140 15,1-1-143-15,-2-4-65 0,0-6-18 0,-2-2 63 16,0-7 126-16</inkml:trace>
  <inkml:trace contextRef="#ctx0" brushRef="#br0" timeOffset="24469.1">17816 1550 253 0,'-2'-14'518'0,"0"4"79"0,-2 6 50 16,-3 4-57-16,3 9-115 0,-2 6-160 15,-1 9-124-15,-1 7-77 0,1 7-50 16,1 7-41-16,0 0-36 0,1 3-95 0,1 1-156 16,2 0-172-16,0-5-129 0,2 0-58 15,2-6-14-15,2-3 64 0,3-5 140 0</inkml:trace>
  <inkml:trace contextRef="#ctx0" brushRef="#br0" timeOffset="24783.93">18064 1613 84 0,'4'-25'507'0,"-4"7"92"0,-4 3 55 0,-1 6 23 0,-3 8-118 15,-1 2-184-15,1 12-147 0,-3 4-86 16,1 8-54-16,-1 8-34 0,1 5-24 15,1 3-13-15,1 2-7 0,3 2-6 16,3 0-3-16,2-3-1 0,5-1-4 16,1-6 0-16,5-1 0 0,1-1-4 0,3-9-2 15,4-2 0-15,2-5-1 0,0-6 2 0,5-5 0 16,-1-3 4-16,3-7 3 0,-3-5 1 16,3-6 2-16,-3-3 1 0,-2-4-2 15,-4-7 3-15,0-4 3 0,-6 1 6 0,-2-6 6 16,-5 0 6-16,-4 1 3 0,-4-2-1 15,-4 2-3-15,-7 3-12 0,-2 6-24 16,-6-1-29-16,-2 3-72 0,-3 5-166 0,-1 4-197 16,-3-1-126-16,3 4-55 15,1 0-14-15,-1 3 49 0,4 2 154 0</inkml:trace>
  <inkml:trace contextRef="#ctx0" brushRef="#br0" timeOffset="25122.42">18557 1884 41 0,'-2'4'442'0,"-3"-2"92"15,3 2 56-15,-2-1 4 0,2 1-107 16,0-1-143-16,0 2-137 0,0-1-90 0,2 5-52 15,2-1-33-15,0 5-15 0,0-1-9 16,2 5-7-16,0-5 1 0,1 5-3 0,-1-1 0 16,2-1 1-16,-1 4-1 0,-1-4 3 15,-2 4 3-15,0-2 5 0,0 1 10 16,-2 1 7-16,0 1 4 0,-2-2 2 16,0 3 1-16,0-4-7 0,-2 4-8 15,-3-4-9-15,1 2-4 0,-1-1-17 0,-1-2-40 16,-3-2-103-16,1-3-140 0,-1-2-150 15,1-3-113-15,-3-1-51 0,2-5 5 16,3-2 86-16,2-3 131 0</inkml:trace>
  <inkml:trace contextRef="#ctx0" brushRef="#br0" timeOffset="25547.38">19380 1811 329 0,'0'-5'475'0,"2"4"73"16,-2-3 25-16,2 3-59 0,1-2-88 0,3 2-106 16,2-3-83-16,5 3-55 0,6-3-27 15,9 2-9-15,3-2 5 0,5 3 10 0,7-2 3 16,1 3-8-16,3 0-15 0,1 3-25 15,1-2-31-15,2 3-32 0,-2-1-39 16,-3 1-56-16,1 4-59 0,-3-3-54 0,-2 1-78 16,-3-1-167-16,-1-4-165 0,-4 3-110 15,-3-4-29-15,-1-5 6 0,-7 0 53 16,0-1 154-16</inkml:trace>
  <inkml:trace contextRef="#ctx0" brushRef="#br0" timeOffset="25796.68">20290 1424 249 0,'-2'-6'473'0,"-2"1"75"0,2 4 53 15,0 1-63-15,0 5-105 0,4 1-127 0,0 3-101 16,0 5-70-16,4 3-48 0,1 3-31 16,-1 4-21-16,0 0-9 0,1 6-8 15,-1-1-4-15,0 2 0 0,-1 2 0 0,-3 0 3 16,0-2 1-16,-4 3 0 0,0-1-1 0,-5-2-2 15,1 0-3-15,-5 1-5 0,1-2-14 16,-5-4-16-16,0-1-50 0,-2-3-131 16,0-2-167-16,-2-4-161 0,2-2-76 0,-2-3-31 15,0-2 24-15,2-4 117 0</inkml:trace>
  <inkml:trace contextRef="#ctx0" brushRef="#br0" timeOffset="27058.1">21603 1212 9 0,'0'0'185'15,"2"0"9"-15,-2 0-2 0,2-1-9 0,-2 1 0 16,2 0 4-16,-2 0 10 0,2 0 16 16,-2 0 30-16,2 1 36 15,-2 3 18-15,2 2 1 0,1 5-13 0,1 8-30 16,0 3-47-16,0 9-60 0,0 8-43 0,3 11-35 15,-3 5-26-15,0 12-18 0,0 2-11 16,1 4-7-16,-3-2-5 0,2 5-4 16,-2-5-6-16,0 0-16 0,0-4-42 0,1-4-110 15,-1-4-142-15,0-5-149 0,0-5-106 0,0-6-46 16,0-4 8-16,0-9 93 0,2-6 133 16</inkml:trace>
  <inkml:trace contextRef="#ctx0" brushRef="#br0" timeOffset="27288.89">22049 1384 410 0,'9'-22'567'16,"-3"4"65"-16,-2 4 40 0,-2 8-75 0,1 7-160 15,-1 9-156-15,2 8-101 0,-2 8-59 16,2 8-39-16,1 10-27 0,-1 2-22 15,2 6-17-15,0 3-14 0,1 3-17 16,-1 0-21-16,1-3-29 0,-3-1-66 0,0 1-130 16,-2-6-143-16,0 1-135 0,-4-4-74 15,0-4-22-15,-4-4 40 0,-5-4 116 16</inkml:trace>
  <inkml:trace contextRef="#ctx0" brushRef="#br0" timeOffset="27456.39">21789 2006 58 0,'0'-24'415'16,"2"6"98"-16,-2 2 66 0,4 3-6 0,3 0-86 15,1 0-113-15,7-2-122 0,2 1-94 16,4 2-73-16,2-1-92 0,5-3-155 0,1-1-157 16,1 1-167-16,2-2-88 0,2-2-38 15,-3-1 24-15,1 1 117 0</inkml:trace>
  <inkml:trace contextRef="#ctx0" brushRef="#br0" timeOffset="27803.07">22737 1257 155 0,'2'-4'465'0,"-2"3"95"0,-4 1 56 15,-2 4-36-15,-3 5-98 0,-1 4-132 16,-1 5-122-16,-2 10-93 0,1 2-51 0,-1 10-30 15,0 3-20-15,1 7-11 0,1 4-9 16,0 1-1-16,3 3-3 0,0-3 0 0,3-1-2 16,3-1 0-16,2-5 1 15,2-3 0-15,5-6-2 0,1-3 0 0,3-6-3 16,1-2 3-16,5-9-3 0,0-4-2 0,4-6 2 16,1-8-4-16,1-6 2 0,0-4-2 15,0-6 5-15,-1-7 5 0,-1-7 3 16,-2-8 8-16,-2-5 6 0,-2-6 8 0,-7-5 7 15,-2-1 12-15,-6 0 9 16,-2 0-2-16,-4 3-1 0,-5 0-8 0,-1 6-22 16,-5 3-43-16,0 5-46 0,-4 3-52 15,-3 5-131-15,3 4-175 0,-2 5-173 0,2 5-70 16,0 0-19-16,4 5 19 0,2 6 112 16</inkml:trace>
  <inkml:trace contextRef="#ctx0" brushRef="#br0" timeOffset="28068.77">23243 1256 149 0,'0'-3'519'0,"-2"3"85"0,-2 3 56 16,0 3 14-16,-1 3-127 0,1 7-168 15,2 7-115-15,0 3-69 0,0 8-46 16,0 8-30-16,2 0-31 0,2 7-30 0,0 2-26 16,0 0-33-16,2 3-37 15,0-1-37-15,3-3-48 0,-1-1-100 0,0-4-154 0,1-1-134 16,-1-6-107-16,1-3-39 16,-3-6 5-16,-2 0 80 0,-2-9 146 0</inkml:trace>
  <inkml:trace contextRef="#ctx0" brushRef="#br0" timeOffset="28236.61">23184 1642 143 0,'2'-21'459'0,"2"8"107"15,3 4 64-15,1 5-45 0,5 5-84 16,2 8-105-16,1 2-147 0,4 6-101 16,3 0-66-16,0 5-52 0,2-1-66 0,-1 3-133 15,1-4-167-15,1-1-174 0,-3 1-93 16,0-5-40-16,-4-5 19 0,-2-2 106 15</inkml:trace>
  <inkml:trace contextRef="#ctx0" brushRef="#br0" timeOffset="28419.57">23705 1231 8 0,'2'-23'495'15,"-2"7"101"-15,-2 7 68 0,-1 4 50 0,-1 9-71 16,0 5-193-16,-2 7-144 0,-1 8-92 15,1 6-62-15,0 4-51 0,-1 4-55 0,3 3-60 16,-2 2-53-16,1 2-64 0,1 0-138 16,2-1-171-16,0 0-160 0,0-1-63 15,2-7-16-15,2-2 29 0,0-8 119 0</inkml:trace>
  <inkml:trace contextRef="#ctx0" brushRef="#br0" timeOffset="28732.41">24007 1253 1 0,'0'-13'467'0,"-2"6"100"0,-6 2 61 0,-3 8 34 15,-2 6-106-15,1 7-177 0,-3 3-146 16,2 11-100-16,-2 5-56 0,3 4-32 16,1 6-20-16,3 6-11 0,1-1-7 0,3 1-5 15,2 2-1-15,4-7-3 0,0 1 1 0,4-6 0 16,3-3 1-16,4-4 1 15,-1-5-1-15,5-8 0 0,2-2-1 0,2-9 1 16,3-5 0-16,-1-2 1 0,0-7 5 16,1-9 5-16,-1 1 7 0,-2-10 3 0,0-2 7 15,-4-6 7-15,-2 0 7 0,-2-5-1 16,-5 0-2-16,-4 1-5 0,-4-3-6 16,-2 4-8-16,-2 0-19 0,-4 3-24 0,-5 0-26 15,0 2-57-15,-4 3-138 0,0 4-173 16,-2-2-152-16,-2 3-68 0,2 1-21 0,-2 5 31 15,2 3 125-15</inkml:trace>
  <inkml:trace contextRef="#ctx0" brushRef="#br0" timeOffset="29082.74">24577 1747 245 0,'-3'9'480'15,"-1"1"77"-15,2-4 47 0,-2-1-66 16,4-1-118-16,0 2-128 0,2-2-109 0,4-3-73 16,1 4-45-16,3-1-24 0,1 1-15 15,-1 3-10-15,3 0-7 0,0 4-2 0,0 1-5 16,-3 4 1-16,-1-1 4 0,-1 5 5 15,-2 1 7-15,-1 2 5 0,-1 1 6 16,-2 1 3-16,2-1 0 0,3-2 0 16,-1-1-2-16,2 0-4 0,3-2-3 0,2-3-6 0,2-4-2 15,4 2-5-15,2-6-5 16,2 0-7-16,2-5-13 0,3-4-23 0,-3 0-62 16,3-4-137-16,-3-4-153 15,1-1-153-15,-3-3-74 0,2-2-23 0,-3-5 36 16,1-3 123-16</inkml:trace>
  <inkml:trace contextRef="#ctx0" brushRef="#br0" timeOffset="30512.61">11140 9607 178 0,'-4'-2'243'15,"2"0"0"-15,0 2-13 0,-1 0 2 16,1 2 29-16,2 4 41 0,-2 11 25 16,0 9 11-16,0 14-6 0,0 10-26 0,-2 18-56 15,-1 14-70-15,1 11-61 0,2 11-45 16,0 4-28-16,2 5-13 0,2 1-10 16,2 2-5-16,3-3-6 0,1-3-3 15,3-4-8-15,-1-7-20 0,3-3-46 16,0-5-105-16,-3-9-127 0,3-3-123 0,-2-4-124 15,-1-8-53-15,-1-8 3 0,-3-5 84 16,-2-10 116-16</inkml:trace>
  <inkml:trace contextRef="#ctx0" brushRef="#br0" timeOffset="31549.74">11157 9481 14 0,'-2'-4'184'0,"0"-1"2"16,0 1-11-16,2-1-12 0,2 0-4 16,0 0 5-16,2 1 23 0,0-2 35 0,5 1 36 15,-1-1 30-15,3 1 13 0,2-3-7 16,1 3-31-16,3-3-41 0,4 0-49 16,5-1-46-16,3 0-37 0,5-1-27 0,4-1-18 15,7-3-12-15,4 4-11 16,3-5-6-16,10 5-4 0,3-4-3 0,7 3-4 15,7-2 4-15,5 6 0 0,5-6 1 16,7 4-2-16,3 1 1 0,5 0 2 16,2-1-4-16,4 4-1 0,0-2-3 0,0-1 1 15,0 2-3-15,-2-2-1 0,0 2 0 16,-2 0 1-16,-3-2 2 0,-1-1 0 16,-3 2 1-16,-1-2-2 0,-3 4-2 0,-2-4 1 15,-4 2-4-15,-4-2-1 0,-5 1 3 16,-6 1 0-16,-4 3 1 0,-9-1 0 15,-3 1 1-15,-10 2-1 16,-5 2 0-16,-7-3 1 0,-7 3 3 0,-3 0 3 16,-7 0 3-16,-2 3 5 0,-3-1 2 0,-3 1 2 15,0 1-1-15,-3 2-3 0,-2 4-1 16,-1-1-2-16,1 3-1 0,-2 1-2 0,0 3-1 16,1 2 0-16,-3 2 1 0,2 5 2 15,-2 4 0-15,2 2 5 0,-1 6 0 16,1 4 0-16,-2 2 2 0,0 3-5 15,0 7-1-15,0 1-5 0,2 2 0 0,-1 6-2 16,1 1-3-16,0 1 0 0,0 5-1 16,1-1-1-16,-1 2 0 0,2-1-2 15,-2 1 3-15,3 1-1 0,-3-3 2 0,2-3 0 16,-1-1 0-16,-1 0-1 0,0-3-2 16,0-4 2-16,-2-2 1 0,3-3 0 15,-3-3 1-15,0-4 1 0,-2-2 0 0,2-6 0 16,-2-3-2-16,0-1-4 15,0-4 1-15,0-4-1 0,0-6 1 16,-2 2 1-16,0-6 0 0,0 2 3 0,-3-4 2 16,1 0-4-16,-2-1 1 0,-1 0 0 0,-1-3 1 15,-1-1-1-15,-3 1-1 0,-1-1 5 16,-2-1 2-16,-2-2-1 16,-4 0 5-16,-4-1 3 0,-3 0 5 0,-4-3 7 15,-4 2 2-15,-4-2 6 0,-4 3 4 0,-3-2 0 16,-6-1 1-16,-2 2-3 0,-4-1-3 15,-2 2-4-15,-7-1-1 0,-2 2-2 16,-4-4 1-16,-2 4 0 0,-5-3 0 16,-3 2 4-16,-3 0 3 0,-2 0 4 0,-4-3 5 15,-4 3 3-15,-1-3 2 0,-3-1 1 16,1 0-5-16,-2 0-4 0,1 3-1 0,-1-3-6 16,1 1-2-16,-1 4-5 0,5-3-1 15,-1 3-8-15,3 3-7 0,0-3-3 16,4 3-4-16,0 0-3 0,4 1-1 15,4 0 0-15,5 1-10 0,4-1-29 16,4 0-45-16,5-1-47 0,3 1-44 0,3 0-36 16,4 3-51-16,4 0-98 15,2 0-110-15,7 2-117 0,2 1-62 0,4-2-17 16,2 0 30-16,7-1 112 0,1-2 145 16</inkml:trace>
  <inkml:trace contextRef="#ctx0" brushRef="#br0" timeOffset="34406.21">13320 9850 49 0,'0'4'70'0,"0"-4"-5"0,0 1-3 15,0-1-2-15,0 0-1 0,0 0 4 16,0 0 3-16,0 0 7 0,0 0 8 0,0 0 9 16,0 0 4-16,0 0-2 0,-2 2-2 15,0-2-5-15,0 4-8 0,0-4-4 0,-3 1-2 16,1-1 4-16,0 3 7 0,0-2 6 15,-3 3 7-15,-1-3 7 0,2 3 5 16,-3 0 3-16,1 0-2 0,-3 0-2 16,3 0-1-16,-3 1-1 0,-2 3 0 15,1-3 0-15,-1 2 0 0,-2 2 3 0,-2 0-2 16,0 2-5-16,0 2-8 0,0-1-9 16,-2 5-8-16,-2-1-13 15,0 2-12-15,0 2-11 0,0 2-8 0,-3 3-8 16,1-1-3-16,0 5-2 0,0 0-1 0,-1 1-1 15,1 3 0-15,0 1-1 0,2 0-1 16,-3 0-1-16,5 2-4 0,0-1 2 0,0 2-2 16,2-1-2-16,2-1-4 0,3 2-1 15,1-2 1-15,0 2-2 0,3 0 0 16,0-2 3-16,3 2 1 0,1-1 3 0,2-1 0 16,2 2 0-16,0 0 0 0,4 1-1 15,0-3 0-15,5 5-1 0,-1-2-2 16,5 1 1-16,2 1 1 0,2-1 1 15,4 1 0-15,0-2-1 0,5 1 1 0,1-3-1 16,3-2-2-16,-1 0 0 16,5-4 0-16,0-1 0 0,2 1 1 0,2-5-1 15,2-2 3-15,1-2-1 0,1-3 0 16,0-6 0-16,3 2 1 0,1-5 0 16,1-4-1-16,-1 0 0 0,1-5 0 15,2-4 1-15,-3 0 0 0,3-3-1 0,-3-3-1 16,1-2 1-16,0-1-1 0,-3 0-1 15,-2-7-1-15,1 5-1 0,-3-3 3 0,-2-3-2 16,0 1 3-16,-4 1-1 0,0-5 2 16,0 3 2-16,-3-4-2 0,-1 0 1 15,0 0-1-15,-1-3-1 0,-1-2-2 0,-3 5-1 16,1-5 1-16,-1 1-1 0,-2-4-1 16,-1 4 1-16,-1-2-1 0,0-2 2 15,-2 3-1-15,-2-3 1 0,0 3 0 0,0-2 2 16,-2-2 1-16,-3 2 1 15,-1-2 4-15,-1 3 1 0,1-3 2 16,-3 3 1-16,-1-3 5 0,-3 1 8 0,0-1 11 16,-2 0 8-16,-2 1 9 0,0 1 7 15,-2-2 2-15,-2 4-4 0,0-4-4 16,-3 0-3-16,-1 1-1 0,0 0 1 16,-1 1 6-16,-2 2 4 0,1 0 3 0,-3 0 0 0,0 1-2 15,-1 1-3-15,-3-1-4 16,0 3-4-16,0-3-1 0,-2 5 0 0,-2-1 0 15,-1 0 4-15,1 1 3 0,-2 0-1 16,-2 3-2-16,-1-3 2 0,-1 4-2 16,-3 1-3-16,0-2-2 0,-3 1-1 0,-1 2 0 15,-4-1-6-15,-3 3-6 0,-1 1-5 16,0 0-5-16,-5 1-9 0,-2 3-7 16,1 2-2-16,-5 0-5 0,2 1-2 0,-2 1-3 15,-2 6-2-15,0-2-8 0,0 3-24 16,-2 3-38-16,2 1-52 0,-2 3-70 15,4-1-68-15,0 3-51 0,4 2-44 0,5 2-122 16,6 0-140-16,2 3-97 16,4-4-18-16,7 5 12 0,1-4 42 0,5 4 144 15</inkml:trace>
  <inkml:trace contextRef="#ctx0" brushRef="#br0" timeOffset="36977.82">13502 10117 2 0,'2'3'41'16,"-2"-2"8"-16,2 3 10 0,-2-3 9 0,3 2 11 15,-3-3 11-15,2 1 10 0,-2-1 12 16,2 4 6-16,-2-4 8 0,2 0 3 16,-2 0 2-16,2 0 2 0,-2 0 4 0,0 0 8 15,0 0 9-15,0 0 12 0,0 0 7 16,0 0 9-16,0 0 8 0,0 0-3 16,0 0-7-16,-2 0-16 0,2 0-19 15,-2-4-20-15,0 0-23 0,-3 3-17 16,3-4-19-16,-2-3-9 0,0 2-5 15,-2 0-9-15,-1-3-7 0,1-2-8 16,-3-2-3-16,1 1-5 0,-1-5-5 16,-1 1-3-16,-1 1-4 0,1-4 0 0,-1-1-1 15,-2 1-2-15,1-5 1 0,-1-1 0 16,0 0 2-16,1 0-1 0,-3-1 1 16,2-2 1-16,-2-1 1 0,0 0-1 15,1-1-1-15,-1 1 4 0,0-2 1 0,0 2 0 0,0-4-1 16,1-1-1-16,-3 4 2 0,2-5-5 15,0 0-1-15,-2 1 0 0,2-3-3 16,-2 0 1-16,2-2-1 0,1 1 1 0,-1-2-1 16,2 1 1-16,0-2 1 0,1-2-2 15,-1-1 0-15,5 0-1 0,-1-4 0 16,3 1-2-16,-1 0 1 0,5-3-1 16,0 1-1-16,4-1 2 0,3-2 0 15,3-2 2-15,3 0 0 0,3-1 5 16,5-3 4-16,3-1 4 0,3 0 4 0,3 0 10 15,3-1 10-15,3 1 6 0,2 1 3 16,2 3 1-16,2 1 2 0,1 1-7 16,3 4-8-16,-2 4-7 0,3 2-9 0,-1 3-6 15,1 2-6-15,-3 8-6 0,0 1-13 16,-3 4-27-16,-1 1-26 0,-4 4-30 0,-1 5-36 16,-3 0-99-16,0 2-145 0,-1 5-134 15,1-5-103-15,-3 4-42 0,1-2 1 16,-3 2 79-16,1 0 145 0</inkml:trace>
  <inkml:trace contextRef="#ctx0" brushRef="#br0" timeOffset="37313.25">14125 7175 87 0,'0'-10'225'0,"0"1"26"0,0 1-39 15,0 5-39-15,2-2-24 16,2 0-16-16,0 2-12 0,2 2-8 16,3 1-1-16,-1 1 2 0,3 4 2 0,2 3-4 15,-1-1-2-15,3 6-7 0,-2-1-5 0,2 5-8 16,-3 3-6-16,1 1-2 0,-2 3 3 15,-1 0 11-15,-1 1 6 0,-1 3 3 16,-4 2-4-16,1-4-12 0,-3 3-17 16,-2-1-22-16,-2 2-16 0,-5-1-18 15,1 0-36-15,-5 2-79 0,1-2-105 0,-3 1-111 16,-2 0-124-16,3-1-81 0,-3 1-15 16,-2-1 51-16,0-3 90 0</inkml:trace>
  <inkml:trace contextRef="#ctx0" brushRef="#br0" timeOffset="38902.72">15215 7056 6 0,'0'0'184'16,"-3"-3"18"-16,1 3-1 0,0-1 2 15,0 1 5-15,-2 0 9 0,-2 0 6 16,-1 0 3-16,1 4 1 0,-3 1 2 16,-1 2-3-16,-1 2-10 0,-1 4-17 15,-1 4-21-15,0 4-24 0,3 2-31 0,-1 7-30 16,0 0-27-16,5 4-19 0,0 3-14 15,4-1-13-15,2 3-18 0,2-1-41 16,0-1-103-16,4-3-122 0,0 0-121 16,5-5-128-16,0 0-59 0,-1-4 3 0,-1-5 78 15,-1-5 111-15</inkml:trace>
  <inkml:trace contextRef="#ctx0" brushRef="#br0" timeOffset="39133.73">15223 7235 174 0,'0'-11'267'15,"-2"1"34"-15,2 3-30 0,-2 3-38 16,-2 1-39-16,-1 6-38 0,1 1-35 0,-2 5-35 16,-3 3-34-16,-1 5-21 0,-1 3-14 15,1 3-12-15,-3 1-31 0,0 0-51 16,0 1-61-16,1 0-70 0,1 0-86 15,1-4-43-15,-1 1 3 0,3-6 34 0</inkml:trace>
  <inkml:trace contextRef="#ctx0" brushRef="#br0" timeOffset="39367.51">15414 6940 127 0,'6'-13'398'0,"-2"1"82"0,-2 3 64 15,2 4-38-15,-1 1-61 0,-1 8-83 0,-2 5-93 16,2 7-74-16,-2 6-62 0,2 7-46 16,-2 4-37-16,2 6-22 0,2 2-15 15,-2 4-13-15,3 1-33 0,-1 1-84 0,0-1-120 16,0 3-123-16,3-5-119 15,-3 1-88-15,2-3-21 0,-1-5 53 0,-1-3 108 16</inkml:trace>
  <inkml:trace contextRef="#ctx0" brushRef="#br0" timeOffset="39615.1">15754 7170 28 0,'-4'-14'263'0,"-2"-2"60"0,-1 4 43 16,1 6-9-16,0 0-21 0,-3 6-30 15,1 6-38-15,-1 7-48 0,1 4-62 0,1 6-48 16,1 7-36-16,4 1-27 0,2 3-20 16,2 0-32-16,2 3-63 0,1-4-89 15,3-1-89-15,1-2-87 0,1-4-93 16,3-4-42-16,-3-1 23 0,3-7 67 15,-2-4 78-15</inkml:trace>
  <inkml:trace contextRef="#ctx0" brushRef="#br0" timeOffset="39748.1">15856 7279 36 0,'-2'-15'322'0,"-2"4"78"16,-1 2 61-16,1 4-27 0,-2 2-51 15,2 6-74-15,-3 3-77 0,1 3-73 0,2 2-92 16,-3 3-113-16,3 1-119 0,-2-2-113 15,1-1-127-15,1 2-73 0,2-5-12 16,0 1 48-16,0-5 83 0</inkml:trace>
  <inkml:trace contextRef="#ctx0" brushRef="#br0" timeOffset="39947.53">15966 7002 281 0,'6'-12'424'15,"-4"6"73"-15,1 2 30 16,-1 4-53-16,0 4-76 0,-2 2-94 0,0 6-85 16,0 1-68-16,0 4-59 0,0 3-38 0,0 0-41 15,0 2-73-15,0 4-118 0,0-5-127 0,0 4-128 16,0-1-103-16,-2-3-40 16,2 3 31-16,-2-5 96 0,4 0 115 0</inkml:trace>
  <inkml:trace contextRef="#ctx0" brushRef="#br0" timeOffset="40096.85">16046 7185 290 0,'-2'-3'403'0,"-2"2"49"0,0 1-15 0,0 0-72 16,2 1-84-16,-1 3-94 0,1 4-97 16,2-2-113-16,2 1-119 0,1 2-105 15,-1-1-112-15,2-3-74 0,0-1-19 0,0-2 45 16,3-4 77-16</inkml:trace>
  <inkml:trace contextRef="#ctx0" brushRef="#br0" timeOffset="40263.05">16224 7003 138 0,'7'-4'313'0,"-3"-1"55"0,-2 5 16 0,0 4-40 0,0 0-52 15,0 4-59-15,0 5-56 0,-2-1-52 16,3 2-72-16,-3 1-99 0,0 3-95 15,0-2-95-15,0 2-96 0,-3-2-77 16,1 0-18-16,0-3 43 0,0 0 66 0</inkml:trace>
  <inkml:trace contextRef="#ctx0" brushRef="#br0" timeOffset="40594.51">16400 7103 23 0,'4'-5'102'0,"-2"1"22"16,3 4 14-16,-3 0 0 0,0 4-11 0,0 4-21 16,0 1-23-16,0 2-21 15,2 3-20-15,1 2-15 0,-1-3-13 0,4 3-5 16,1-2 0-16,-1-3 0 0,1-2 5 15,1 0 14-15,1-4 24 0,-1-3 39 16,3-2 51-16,0-6 59 0,0 1 57 16,-3-5 39-16,3-1 14 0,-3-2-16 15,-1-3-38-15,-1-2-55 0,-1-3-59 0,-3 1-54 0,-4-1-40 16,0-1-49-16,-4 2-84 16,-3 1-120-16,-1 1-122 0,-1 2-125 0,-1 1-93 15,1 1-28-15,1 3 45 0,2 1 97 16</inkml:trace>
  <inkml:trace contextRef="#ctx0" brushRef="#br0" timeOffset="40843.64">17101 6911 109 0,'-7'-6'283'0,"-1"-3"74"0,-1 4 22 15,-1 0-4-15,-3 4-12 16,2 1-17-16,-1 4-36 0,1 8-52 0,-2 1-54 16,3 9-44-16,1 6-37 0,1 2-33 0,-1 8-24 15,5 2-22-15,0 3-15 0,4 2-16 16,0 0-35-16,0-1-77 0,0 1-110 16,2-6-107-16,2-1-110 0,1-1-107 15,-1-5-30-15,-2-6 42 0,2-2 90 0,-2-6 98 16</inkml:trace>
  <inkml:trace contextRef="#ctx0" brushRef="#br0" timeOffset="40975.93">16980 7378 192 0,'0'-16'328'15,"0"3"44"-15,2 2-13 0,0 2-52 16,0 3-61-16,5-1-64 0,-1 3-61 16,2-1-68-16,1 1-98 0,1 0-109 15,3 0-119-15,-2-1-85 0,-1-2-44 16,1-2 2-16,-1 0 53 0</inkml:trace>
  <inkml:trace contextRef="#ctx0" brushRef="#br0" timeOffset="41123.54">17285 6956 224 0,'0'0'399'0,"0"4"81"0,0 9 31 16,-2 3-45-16,2 5-65 0,-3 4-85 15,1 2-91-15,0 5-79 0,0 2-99 16,0-2-128-16,0 2-139 0,2-3-127 15,0 1-133-15,0-6-69 0,0-2-2 16,2-4 70-16,0-6 105 0</inkml:trace>
  <inkml:trace contextRef="#ctx0" brushRef="#br0" timeOffset="41291.05">17496 6993 276 0,'7'-9'408'0,"-3"6"75"0,0 7 13 15,0 9-56-15,1 4-70 0,-3 8-87 0,2 3-86 16,-2 6-94-16,0 1-139 0,-2 3-149 16,2 1-140-16,3 1-134 0,-3 0-71 15,2-2-16-15,-2-4 64 0,0 0 107 0</inkml:trace>
  <inkml:trace contextRef="#ctx0" brushRef="#br0" timeOffset="43200.81">15200 8269 91 0,'0'-4'210'0,"-2"0"2"15,2 3-9-15,-2-3-7 0,2 4 12 16,2 4 38-16,0 1 48 0,0 7 30 15,2 6 13-15,2 7-4 0,1 7-32 0,-1 9-64 16,3 3-80-16,-3 9-59 0,2 2-38 16,-1 3-25-16,1-3-14 0,1 3-10 0,-1-4-8 15,-1-3-29-15,-1-1-72 0,0-4-112 16,-2-4-109-16,1-1-107 0,-3-7-110 16,2-4-35-16,-4-6 37 0,0-3 92 15,0-8 101-15</inkml:trace>
  <inkml:trace contextRef="#ctx0" brushRef="#br0" timeOffset="43383.24">15242 8682 151 0,'2'-20'264'0,"0"6"49"0,5 7-2 0,1 4-18 16,5 8-22-16,4 6-19 0,2 6-34 15,2 0-42-15,0 6-52 0,2-1-49 0,1 3-36 16,-1 1-48-16,0-2-82 0,1-2-86 15,-3-2-89-15,-2-2-99 0,0-3-59 16,-4-5-2-16,-1-3 53 0,-1-3 73 16</inkml:trace>
  <inkml:trace contextRef="#ctx0" brushRef="#br0" timeOffset="43584.02">15735 8416 96 0,'2'-22'407'0,"1"5"105"15,-3 4 68-15,0 3-25 0,-3 5-75 0,3 8-93 16,-2 6-108-16,2 4-98 0,-2 11-67 16,0 5-42-16,-2 5-28 0,2 4-19 0,-3 3-12 15,3 3-11-15,-2 4-20 0,2-2-64 16,0-2-128-16,0 1-134 16,2-4-135-16,0-3-98 0,2-4-38 0,0-5 33 15,2-4 110-15,3-7 126 16</inkml:trace>
  <inkml:trace contextRef="#ctx0" brushRef="#br0" timeOffset="43933.91">16038 8399 336 0,'-2'-21'462'0,"-2"4"84"0,-3 4 11 15,1 4-62-15,0 4-88 0,-1 3-92 0,1 5-108 16,-3 10-81-16,1 4-54 0,-1 8-31 15,1 7-14-15,0 3-13 0,-1 7-7 16,3 3-4-16,1 0-2 0,3 0-3 16,2 0 0-16,5-2-1 0,1-3 3 0,2-3 1 15,3-3-2-15,2-8 0 0,2-1 1 16,1-6 0-16,1-5-2 0,2-5 1 16,3-6 1-16,-1-4 4 0,-2-9-4 0,0-4 1 15,0-2 4-15,-4-8 3 0,-3-6 6 16,-1-3 5-16,-5-6 10 0,-4-3 7 15,-2-5 2-15,-2-2 4 0,-4 3 0 16,-5 0-5-16,1 1-6 0,-5 5-9 16,0 4-7-16,-2 2-13 0,-2 2-20 0,2 6-25 15,0 1-82-15,0 4-148 0,5 3-160 16,-1-1-133-16,5 6-63 0,1 0-16 16,5 4 61-16,0 1 137 0</inkml:trace>
  <inkml:trace contextRef="#ctx0" brushRef="#br0" timeOffset="44364.02">16597 8720 34 0,'-4'0'257'0,"-1"0"37"0,1-3 6 15,0 3-58-15,2-1-60 16,2 1-50-16,0 0-43 0,2 0-32 0,0 0-20 15,2 0-12-15,0 0-6 0,3 0 4 16,-3 1 22-16,2 4 34 0,1 1 49 0,-1 3 57 16,-2 4 50-16,1 3 27 15,-3-2 1-15,0 5-21 0,-2 2-38 0,2-3-54 16,2 2-47-16,0-3-36 0,1 0-21 0,3-1-20 16,3-6-11-16,1 1-10 15,5-3-20-15,0-3-60 0,2-5-123 0,2-4-138 16,1 0-149-16,-1-4-96 0,-2-5-38 15,0-1 29-15,0-2 107 16,-2-4 130-16</inkml:trace>
  <inkml:trace contextRef="#ctx0" brushRef="#br0" timeOffset="44625.6">17132 8059 335 0,'-2'-10'444'16,"0"4"88"-16,0 2 18 0,2 5-51 15,-2 7-76-15,2 4-79 0,0 8-88 0,0 9-80 16,0 1-57-16,0 7-41 0,0 2-26 16,2 1-20-16,-2 0-15 0,2 0-12 15,0 2-20-15,0-3-31 0,0-2-90 0,-2 0-134 16,3-3-132-16,-3-5-134 0,0-3-70 15,0-2-15-15,0-7 65 0,-3-3 123 16</inkml:trace>
  <inkml:trace contextRef="#ctx0" brushRef="#br0" timeOffset="44795.2">16997 8386 203 0,'-7'-18'367'0,"1"4"72"0,2 0 22 16,2 6-23-16,4 0-39 0,2 3-53 0,2 0-67 15,7 2-62-15,2 2-55 0,2-3-50 16,2 4-42-16,2-2-31 0,2 2-27 16,-1 0-53-16,1 0-120 0,0 0-144 0,-2-1-170 15,3-3-92-15,-3 3-38 0,-2-3 20 16,-2-1 98-16</inkml:trace>
  <inkml:trace contextRef="#ctx0" brushRef="#br0" timeOffset="54563.35">23597 7847 47 0,'-7'-5'95'0,"-1"1"-13"15,1-1-9-15,-1 2-4 16,-1-2-6-16,1 3-4 0,0-3-9 0,-1 4-4 16,-1-2 0-16,1 2 1 0,-2-3-3 0,1 4-3 15,-3-1-1-15,-2 1-1 0,1 0 1 16,-1 0 0-16,-4 0 3 0,0 0 4 16,-3 1 7-16,1 3 8 0,-2-3 7 15,-2 2 6-15,-1 2 4 0,-1-2 3 16,-3 2 2-16,0-1 1 0,1 4-1 15,-3-2-1-15,-2 4 1 0,0-1-1 16,0 1 2-16,-2 5 1 0,-2 0-1 0,-2 5 1 16,0 0-1-16,-2 5 1 0,-1 4 1 15,-1 4 0-15,-3 1 1 0,1 1 5 16,-3 4 3-16,-2 0-1 0,3 1-3 0,-3 0-5 16,2 3-5-16,0 1-13 0,1 1-11 15,1-1-7-15,3 5-11 0,-1-3-6 0,3 1-9 16,2 3-3-16,2 0-3 0,2-1-3 15,4 2-2-15,0-1-3 0,5-1-3 16,1 2-4-16,3 0-2 0,4-1 1 0,2-4-1 16,4 3 0-16,3-2 3 15,1-2 0-15,5-1-1 0,4 1 1 0,2 0-2 16,4-2 1-16,3 3-2 0,4-4 3 16,3 2-3-16,4-1 3 0,3-1-1 15,2 0 0-15,7 0 2 0,2-1-2 0,4 0 0 16,4-1 1-16,3 4 0 15,3-5-1-15,5 3 1 0,4-1-3 0,3-2 1 16,3 2 0-16,5-4-3 0,4-2 2 0,4 0 3 16,2-5 2-16,5 0 0 0,2-2 0 15,1-5 0-15,5-2 1 0,0-1-6 16,5 0-2-16,-1-6 1 0,0 1-1 0,-2-5 1 16,0-1-1-16,-2 1 2 0,-4-5 0 15,0-4-3-15,-4-1 2 0,-3-1-2 0,-2-7 0 16,-1 0 0-16,-3-4 1 0,0-4 0 15,-2-2-1-15,0-4 1 16,0-3 1-16,0-3-2 0,0-2 2 0,0-3 0 16,-5-2-1-16,1-1-1 0,-5-1 2 0,-3-2 3 15,-3 2-2-15,-4-1 0 0,-4-1 4 16,-7 0 1-16,-2 0 0 0,-6 2 0 16,-2-5 1-16,-3 3 5 0,-5-2 1 15,-3-2-3-15,-2-1 0 0,-2 1 1 0,-5 1-3 16,1-3-3-16,-4-1-2 0,-1 1-1 15,-4-3 0-15,1-1-2 16,-3 3 0-16,0-4-2 0,-4-2 1 16,0 2 2-16,-3-3 0 0,-1 2 3 0,-3 2-2 15,-1-3 3-15,-3 2 1 0,-2 0 0 16,-2 2 0-16,-2 1-1 0,-4 1 2 0,-2 1-2 16,-3 1 1-16,-6 0-3 0,-2 1 1 0,-4 3 2 15,-4-3 0-15,-3 2 1 0,-6 3-1 16,-2-2-1-16,-2 1 1 0,-6 4-3 15,-5-4-3-15,-4 3 6 0,-4 2 1 16,-7 0-2-16,-6 1 0 0,-8 0-1 0,-7 1-6 16,-8 3-12-16,-7 0-16 0,-3 5-16 15,-5-1-26-15,-3 5-53 0,6-1-118 0,3 4-138 16,9 5-154-16,10 0-71 0,9 4-22 16,10 0 30-16,14 2 110 0</inkml:trace>
  <inkml:trace contextRef="#ctx0" brushRef="#br0" timeOffset="77656.22">16370 7579 102 0,'-8'-1'104'0,"1"-4"-13"0,-1 3-8 16,0-2-5-16,-3 0-9 15,2 3-7-15,-1-2-9 0,-3 2-8 0,1-3-6 16,-1 4-4-16,-2 0 2 0,-2 0-1 16,0 0 3-16,0 0-1 0,0 4-1 15,-2-4-1-15,-2 1-1 0,0 2 0 0,0-2 3 16,-3 3 2-16,1 0 6 0,-2-2 6 15,-1 3 1-15,-1 0 1 0,-1 0 2 16,-1 0-1-16,-1 1-3 0,-4 3-1 0,0 1 0 16,-2 1 1-16,-4 2 2 0,-2 3 2 15,-3 2 4-15,-1 3 6 0,-5 2 8 0,0 3 6 16,-2 2 5-16,0 3 11 0,-2 3 3 16,2 3 0-16,0-1 2 0,1 3 0 15,3 0-4-15,0 2-7 0,3 0-5 0,1 1-6 16,3 5-7-16,2-2-10 0,2 0-7 15,2 2-5-15,2 0-8 0,4 2-6 16,3 2-4-16,1-1-4 0,7 0-2 16,2 5-6-16,2-1-3 0,5 3-3 0,3-2 0 15,5 0-1-15,2-1-5 0,2 0-3 16,5 0-1-16,3-2-1 0,3 1-1 16,4-2-4-16,2-1 0 0,6 0 2 15,3 0 1-15,4-3 2 0,4-2-1 16,4 1 4-16,4-4 0 0,5 0-1 0,4-5 2 15,6-3-2-15,3 0 1 0,5-5 0 16,3 0 1-16,4-4 5 0,2 0-2 16,3-5 1-16,3-2-3 0,1-2-1 15,4-3 0-15,4-4-2 0,2-6-1 0,4 0 1 16,5-6 2-16,4-4 0 0,4-2 0 16,0-1-1-16,0-6-2 0,-2-3-2 0,-2 0 0 15,-3-5-2-15,-5 3 2 0,-3-7 3 16,-6 2 4-16,-5-7 3 0,-3 2-2 15,-5-3 0-15,-4-2 0 0,-4-2-3 16,-3-4-3-16,-1 0-3 0,-3-4 1 0,-4 1 3 16,-2-5-1-16,-4 1-1 0,-2 0-1 15,-2-1 2-15,-5-3 0 0,-4 3 3 0,-4-3-2 16,-2 1 1-16,-5 2 1 0,-4-1-1 16,-4 1 1-16,-2-3-2 15,-2 5 1-15,-4-2 2 0,-5 2-1 0,-2-2-1 16,-2 3 1-16,-2-3 1 0,-4 4 2 15,-2-2-1-15,-3 3 3 0,-5 0-1 16,-3-1-1-16,-2 4 0 0,-7 0-2 0,-1 1-2 16,-5 2 1-16,-4 1 0 0,-4 1-3 15,-5 0 3-15,-6 2-3 0,-4 1 0 0,-6 3-2 16,-5-2 1-16,-8 2 0 0,-4 2-2 16,-9 1-1-16,-8 2-1 0,-9 1-1 15,-8 2-3-15,-9 3-1 0,-3 1 4 0,-8 4 4 16,-1 4-2-16,-5 2-4 0,1 4-9 15,-3 2-13-15,3 3-33 0,3 3-89 16,5-1-123-16,8 2-122 0,13 4-122 16,11-3-77-16,12 1-19 0,11 0 60 15,11-2 111-15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09:40.2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2079 9761 15 0,'-3'0'54'0,"3"0"-4"0,-2 0-1 15,2 0-2-15,-2 0-4 0,2 0-4 0,-2 0-6 16,2 0-2-16,0 0-5 0,0 0-3 16,0 0-6-16,0 0-2 0,0 0-2 0,0 0 1 15,0 1 0-15,0 3 2 0,0 0 8 16,0 3 5-16,0 2 4 0,0 1 3 0,-2 6 1 15,2 1 1-15,-2 3-1 0,2 2 0 16,-2 3 5-16,0 3 1 0,-3 2 2 0,3 8 0 16,-2-1-1-16,0 5-4 0,-3-1-5 15,1 7 0-15,0 0 0 0,-1 3 3 0,1 7 4 16,0 0 4-16,-3 2 3 0,3 3 0 0,0 7 1 16,-1 3 0-16,1 5-1 0,-1 2-2 0,1 2-1 15,0 3-1-15,-1 3-2 0,1 3-2 0,0 3 0 16,-1 1-2-16,1 2 0 0,0 2-4 15,-1 3-2-15,1 1-5 0,2-3-2 0,-3 5-4 16,3-1-4-16,0 0-3 0,0-3-3 16,2-1-1-16,-3-3-5 0,3-5-2 0,0-5-4 15,0-3 0-15,0-4 1 0,0-9 0 16,0-3 0-16,0-4 0 0,-1-5 1 0,1-5-5 16,0-7-17-16,0-1-35 0,-2-8-46 0,0-3-56 15,-1-3-66-15,3-4-88 0,-4-6-30 16,0-5 7-16,-1-4 33 0</inkml:trace>
  <inkml:trace contextRef="#ctx0" brushRef="#br0" timeOffset="1376.71">2144 9661 28 0,'2'0'50'16,"3"0"4"-16,-3 0 3 0,2-2 1 0,2 0 3 15,1-1 0-15,-1 2 0 0,2-4-1 16,1 1-1-16,1-1 1 0,3 1 1 0,2-3-3 0,2-1-5 15,0 3-2-15,4-3-4 0,0 0-2 16,2-1-4-16,3 0 0 0,1-2 3 0,5 1 1 16,0-4 4-16,4 3 4 0,0-2 1 15,4-2-1-15,4 2-3 0,3-3-5 0,2 2-8 16,4-1-7-16,4 1-7 16,2-2-3-16,5 3-3 0,3-3 0 0,5 3 0 15,2-3-1-15,0 3-2 0,3-4-3 0,-1 5-3 16,0-2-1-16,0 0-2 0,-2 0-2 15,0 2 4-15,-2-1 2 0,0 0 1 0,-4 1-1 16,-2 2 0-16,-3 0-1 0,-4 1-1 16,-1 0-3-16,-3 3 0 0,-5 0-2 15,-3 1-1-15,-3 0-1 0,-1 1 0 0,-3-1 0 16,-4 2-1-16,-2 2 1 0,-2-1 0 16,-5-2-1-16,1 4 2 0,-3 0 0 15,-2 4-1-15,-2-2 0 0,1-1 1 0,-3 4 0 16,-2 2-1-16,0-1 2 0,-3 1-1 15,1 2 1-15,-2 3 1 0,0 1 3 16,-1 4 3-16,-1-2 1 0,-1 6 5 16,1 1 5-16,-2 3 2 0,-1 5 3 0,0 0 2 15,1 10 4-15,-3-1-1 0,1 6-1 0,-1 5-1 16,0 2-2-16,1 2-6 0,-3 4-4 16,2 1-3-16,-2 2-2 0,3 6-2 15,-1-3 2-15,1 2 0 0,-1 2 2 16,2-2 1-16,-1 1 4 0,1 0 5 15,-1 2 3-15,-1-1 4 0,0 1 3 0,-2 5 4 16,3 1-1-16,-3 5-1 0,0 0-1 16,-2 4-5-16,1-1-5 0,-1 5-4 0,0 2-7 15,-2-2-4-15,0 0-3 0,0-4-1 0,0 3-3 16,-2-3-1-16,2-4 3 0,-2 0-1 16,-1-4-1-16,1 2 0 0,-2-6 3 0,2-1 0 15,-2-1-1-15,-3-2-1 0,3-2 1 16,-2 0 0-16,-1-6-2 0,-1-2-1 15,2 0 1-15,-3-7 0 0,3 0 0 0,-3-5-1 16,1-2 0-16,-1-5 0 0,-1 0 1 16,1-3-2-16,-1-3 1 0,-1-3 1 0,-2-2 1 15,3-3 3-15,-3-3 1 0,-2-1 5 16,1-4 2-16,-1 0 5 0,-2-1 3 16,-2-4 2-16,0 1 4 0,-2-4 4 0,-3-4 1 15,-1 2 4-15,-1 1 3 0,-3-4 5 16,-1-2 0-16,-2 2 1 0,-1-1-1 15,-3 0 1-15,-3-3 1 0,-1 1-3 0,-4-1 1 16,-1 3 1-16,-3-3-3 0,-3 1-4 16,-2 3-4-16,-2 0-5 0,-2 1-2 15,0-1-4-15,-3 1-3 0,-1-2 1 0,0 2-2 16,-3-2-2-16,-2 2 0 0,-1-4-2 16,-1-1-3-16,0 0-3 0,-2 0-2 0,-2-1 0 15,0-4-2-15,-4 1 1 0,0-3 0 16,-2-1 1-16,-1-1-1 0,1 0-2 0,0 1 2 15,2 0-2-15,-1 2-4 0,1-2 1 16,2 5 0-16,-2-1-3 0,2-1-2 0,-2 2-1 16,2 3 2-16,2 0-2 0,2 0 0 0,4 0 4 15,1 3 0-15,3-3-4 0,1 1-8 16,4 3-15-16,-1-3-36 0,1 2-70 16,4 0-100-16,0 2-104 0,5 3-107 0,-1-2-88 15,3 4-18-15,1-5 40 0,3 3 86 16,6-3 101-16</inkml:trace>
  <inkml:trace contextRef="#ctx0" brushRef="#br0" timeOffset="2370.12">5425 9826 83 0,'2'19'92'0,"2"1"0"0,-2 5-2 0,3 4 1 15,1 5-5-15,-2 5-4 0,3 2-6 16,1 6-5-16,1 3-4 0,-1 5 2 16,1 3 3-16,1 6 4 0,1 4 4 0,-1 6-1 15,1 5 0-15,-1 4-6 0,1 9-8 16,-3 4-10-16,3 4-7 0,-2 4-7 15,-3 4-4-15,0 2-2 0,-2 3-2 0,1 3-2 16,-3-2-1-16,-2 4 1 0,0-1-4 16,0-1-4-16,-2-2-3 0,-3-1-6 15,3-1-1-15,-2-7-7 0,2-2-4 0,0-6-5 16,0-5-12-16,2-6-25 0,0-8-36 16,0-4-44-16,0-7-50 0,0-8-59 15,2-10-60-15,-2-7-12 0,2-8 15 16,-2-6 33-16</inkml:trace>
  <inkml:trace contextRef="#ctx0" brushRef="#br0" timeOffset="3464.74">5645 10083 7 0,'4'0'29'0,"3"0"-1"15,1 0 6-15,3 0 5 0,1-2 7 16,5 2 6-16,5-1 2 0,3-3 6 16,2 3 3-16,3-2 3 0,6-2 1 15,2 1-4-15,5-1-4 0,3 2-5 16,3-2-2-16,4-3-2 0,2 3 1 0,2-3 4 15,4 0 4-15,5-5 3 16,2 2 1-16,4 1 0 0,2-3-4 0,4-3-4 16,5 2-1-16,3-2-3 0,5-3-5 0,2 1-7 15,3 1-6-15,-1-2-6 0,-2 0-7 16,0 0-5-16,-4-2-2 0,-2 3 2 16,-2 2 6-16,-5-2 11 0,-4 3 13 0,-2 2 18 15,-4 1 14-15,-2 2 9 0,-5-2 3 16,-3 3-5-16,-3 1-10 0,-2 2-15 15,-4 0-14-15,-5 1-12 0,-1 2-10 0,-3 3-5 16,-4 0-7-16,-4 0-3 16,-2 5-1-16,-3-1-4 0,-3 3 3 0,-1 2 0 15,-4 3 3-15,0 1 6 0,-4 5 5 0,0 2 5 16,-2 4 0-16,0 1 1 0,-2 1 3 16,-3 3 3-16,1 4 11 0,-1 1 12 15,-1 4 13-15,-3 4 11 16,1 3 7-16,-1 6-1 0,-2 3-7 0,-2 1-10 15,0 7-5-15,-2 4-10 0,0 1-6 16,-2 8-4-16,0 4-3 0,0 2-5 16,0 5-5-16,0 2-6 0,0 1-5 0,-3 3-3 15,3 0-7-15,-2 3-2 0,2-2 1 16,0 0 0-16,0 1-1 0,0-1-2 16,0-4 2-16,-1-1 0 0,1 0-3 0,0-5 2 15,0 1-1-15,-2-5 0 0,2 0-1 16,-3-3-1-16,1-2-2 0,-2-4-1 15,0-2 0-15,-3-4-1 0,1 1-1 0,-3-6 2 16,-2-1 2-16,1-7-2 0,-1 0 3 16,-2-6 0-16,-2-2 0 0,0-6-2 15,0-3 1-15,-4 0-2 0,0-5 0 0,-4-1 2 16,-1-6-2-16,-3 1 0 0,-3-5 0 16,-4-1 2-16,0-2 3 0,-4-5-1 15,-3 3 1-15,-3-7 2 0,-1 0 3 16,-4 2-1-16,-2-2-2 0,-2-2 0 15,-4-2-3-15,-2 2 0 0,-3-3-4 0,-3 2 0 16,-5-3-1-16,-3-3-3 0,-3 2 1 16,0-5-1-16,-5 2 1 0,-1-1 2 15,-3-1 1-15,0-1-1 0,0-1 1 16,-2 0 0-16,0-1 2 0,1 3-2 0,-1-1 0 0,0-1-2 16,-2 4 2-16,0-1-1 15,0 4-3-15,0-2 2 0,2 2-1 0,0 1 1 16,2 0 0-16,0 0 3 0,1 0 0 15,3 0 3-15,0 1-1 0,5-1 0 0,4 0 0 16,2 0-2-16,2 0-1 0,5 0-6 16,3-1-8-16,3-2-14 0,2 0-36 15,2 2-67-15,2-4-86 0,2 2-95 0,2-2-85 16,5 4-92-16,-1-3-42 0,1 0 27 16,2 1 65-16,-1-5 87 0</inkml:trace>
  <inkml:trace contextRef="#ctx0" brushRef="#br0" timeOffset="5339.98">9193 9942 24 0,'0'0'33'16,"0"0"2"-16,2 2 2 0,-2-2 2 15,2 1 6-15,-2-1 7 0,2 4 7 0,-2 0 9 16,2 1 5-16,-2-1 6 16,0 4-2-16,0 1 1 0,0 5-4 0,0 1-2 15,0 5-2-15,-2 3 1 0,2 6 0 16,-2 1-1-16,0 6 4 0,0 6 6 16,-3 3 7-16,3 5 5 0,-2 3 5 0,2 4 2 15,-2 6-5-15,2 4-4 0,-3 3-10 16,3 7-11-16,0 1-12 0,2 1-11 15,-2 0-12-15,2-2-10 0,2-2-10 16,-2-1-5-16,2-2-4 0,3-5-2 0,-3-4-1 16,2-1-3-16,-2-7-14 0,2-1-29 15,-2-5-42-15,0-5-52 0,1-5-60 16,-1-4-69-16,0-6-65 0,0-8-14 0,-2-4 20 16,2-8 41-16</inkml:trace>
  <inkml:trace contextRef="#ctx0" brushRef="#br0" timeOffset="6815.79">9178 10183 30 0,'2'0'33'0,"2"-3"2"16,-2 3 3-16,3-1 4 15,1 1 3-15,-2-3 1 0,2 3 2 0,3-2 4 16,-1 2-1-16,3-3 3 0,0 3 0 15,3-1 1-15,1-1 4 0,2-2 2 0,4 3 7 16,0-3 7-16,5-1 5 0,-1 1 6 16,5-1 1-16,0 1-3 0,3-3-6 0,3 2-2 15,3-3-3-15,1 4 1 0,2-3 6 16,3 1 10-16,3-1 11 16,3 1 13-16,2-4 7 0,4 1 3 0,0 0-2 15,5 1-7-15,-1-1-9 0,0-4-9 0,1 2-5 16,1 1-1-16,1-3-2 0,-1 6-2 15,3-6-4-15,2 4-6 0,-3-2-11 16,3 2-7-16,2 1-13 0,-2-1-12 16,1 1-7-16,3-1-6 0,0 2-4 0,2-2-6 15,3 3-1-15,-1-1-3 0,-2 0-2 16,0 1 0-16,0 2-3 0,-4-1 2 16,-2 1-3-16,-3-2 3 0,-3 5-2 15,-5-3 1-15,-6 3 2 0,-3-2-3 16,-5 3 2-16,-7-1 0 0,-5 1 2 0,-3 0 1 15,-5 0 4-15,-2 0 3 0,-4-4 4 16,-4 4 0-16,0 0 2 0,-5 0-5 16,1 0-4-16,-1 0-3 0,-2 0-3 0,-1 0-3 15,-1 0-1-15,0 0-1 0,0 0 1 16,-2 0-1-16,3 4 0 0,-3-3 0 0,2 2 0 16,-2-2 4-16,2 4-1 0,1 2-2 15,-3-3 2-15,2 4 0 0,0 1 1 16,0-1-2-16,1 1 1 0,-1 4 1 0,0-2 0 15,0-1 0-15,1 5-1 0,-1-2 1 16,0 0-2-16,0 4 1 0,1-1-2 16,-1 5 0-16,-2 0-1 0,2 4 1 0,-2 1 1 15,0 3 1-15,-2 5 0 0,0 1 1 16,0 4 2-16,-2 0-2 0,0 5 0 16,-2 2-3-16,0 2 2 0,-1 2 0 15,1 3-3-15,-2-3 0 0,-1 5-2 16,1-1 4-16,0 1-1 0,-1-1 0 0,1 0 3 15,2-3-2-15,-3 2 2 16,3-3-2-16,-2-3-1 0,2 0-1 0,-3-2 2 16,3-2 1-16,-2-4-1 0,1 0 0 15,1-5 0-15,0-1 0 0,0-3-1 0,0-1-1 16,-1-4 0-16,3 0 0 0,-2-5 0 16,2 0 0-16,-2-2 0 0,2-2 1 15,-3-2 2-15,1-2-1 0,0 1-2 0,0-5-1 16,-1 1 1-16,1 0-1 0,-2-1 0 15,-1-5 3-15,1 1 1 0,-2 1 3 16,-1-1-2-16,-1 0-1 0,-3-3 2 0,0 2-3 16,-2-3 5-16,1 0-4 0,-3 0 1 15,-2 0-1-15,-1 0-1 0,-1-3 0 16,-2 2-2-16,0-3 0 0,-5 3 0 16,1-3 3-16,-5-1-1 0,0 0-1 15,-4 0 0-15,0 1-1 0,-4-2 0 16,-2 1 0-16,-3-2 0 0,-1 3 0 0,-3-4 0 15,0 4 0-15,-4-2 0 0,0 2-1 16,-2-2 0-16,-2 1 4 0,0 4 3 16,-4-2-3-16,-1 2 1 0,1 1 2 15,0 0 0-15,-3 0-3 0,3 0-2 0,-3 1 0 16,-1-1 0-16,-1 3 1 0,0-2-1 16,-3 3 0-16,-1 0 2 0,0-1 2 0,0 1 1 15,-2 1 0-15,-2 0 1 0,0 0 1 16,0 2-1-16,0 0 2 0,0-1-2 15,0-1 1-15,-1 3-5 0,3-5 1 0,0 5 1 16,1-4 0-16,1 1 0 0,0-4-2 16,0 3 3-16,2 0 0 0,3-2 0 15,1-1-3-15,1 3 0 0,3 0 0 16,3-3-1-16,2 3 0 0,2 0 1 16,5-3-3-16,1 4 0 0,3-2 0 0,5-1 0 15,3 0 0-15,3 1-1 0,1-3 1 16,4 1 0-16,5-1-6 0,0 4-8 15,4-4-13-15,2 0-22 0,0 0-50 0,4 1-98 16,0-1-117-16,3 3-110 0,1-3-118 16,3-3-50-16,2-2 13 0,2-3 81 15,2-5 111-15</inkml:trace>
  <inkml:trace contextRef="#ctx0" brushRef="#br0" timeOffset="8924.12">10475 9556 23 0,'-23'1'53'0,"0"2"-1"15,0-2 2-15,-3 3 2 0,-1 0-1 16,1-3 3-16,-1 5 2 0,-3-1 1 15,0 0-2-15,1 0-3 0,-3 3-3 16,2 0-3-16,-1 1-3 0,-1 0 0 16,0 1 0-16,0 0 3 0,1 2 6 0,-1 0 4 15,0 1 3-15,0 3 1 0,1 2-1 16,1-1-2-16,-2 3-4 0,3 1-1 16,-3 5-2-16,2-2 0 0,1 1-1 0,-1 5 6 15,0-1 4-15,3 0 2 0,-1 2 8 16,1 4 6-16,-1 0 6 0,3 3 3 0,2 2 4 15,-3 3 4-15,3-2 1 16,2 2-1-16,0 2 2 0,-1 2 0 0,3-2-5 16,2 0-5-16,1 2-7 0,1-1-2 0,2 0-9 15,0 1-8-15,5 2-7 0,1-3-2 16,3 5-6-16,2-1-7 0,2 0-7 16,2 0-6-16,2 3-3 0,3-4-6 15,1 0-4-15,3 1-3 0,2 0-1 16,1-3 1-16,3 2 0 0,2-3 0 15,3 0-1-15,1-1 2 0,2-1-1 0,3 0 0 16,3-4-1-16,1 1 3 0,4-3-1 16,2 1-4-16,5-5 0 0,1 0-1 0,3-3-2 15,3-2-4-15,6 0 2 0,1-4 2 16,2 0 0-16,2-5-3 0,1 2 3 16,1-5 1-16,1-1-1 0,-1-3-2 0,3 2 0 15,-3-5-2-15,3-1-1 0,0-1 0 16,-1-5-1-16,1 1 1 0,-1-3 1 15,1-2 3-15,2-3 0 0,-3-2-2 16,3 0 2-16,-2-7-4 0,-1 2 1 0,1-4-4 16,-3 0 0-16,1-7 1 0,-1 1 3 15,-3-4 0-15,-1-3-1 0,-2-2 1 16,-2 0 2-16,-2-3 1 0,-2-3-2 0,-2 1 1 16,-3-2 0-16,1 0 2 0,-5-5-3 15,0 3 0-15,-1-1 0 0,-3-3 1 16,-2 1 3-16,-5-1-2 0,1-2 1 15,-2 0 0-15,-5-3-4 0,1-1 3 0,-3-1-2 16,-4 3 4-16,-2-3 1 0,-2 1 3 16,-3 4 1-16,-3 1-2 0,-3 0 0 15,-2 5 1-15,-4-2-2 0,0 3-2 0,-4 0 2 16,-2 1 0-16,-5 0 0 0,1 2-2 16,-5-2-1-16,-2 1 0 0,-4-3-2 15,-3 1-3-15,-1 1 1 0,-2-5-1 16,-3 1 1-16,-4 2 0 0,-2-5 3 0,-2 4 0 15,-4-2 1-15,-3 2 1 0,-3 1 2 16,-5 2 2-16,-2-1-1 0,-7 0-2 16,-1 5 0-16,-5 1 0 0,-4 1-2 0,0 3-1 15,-2 2-2-15,-2 4 4 0,0-2 1 16,-1 7 1-16,1 0-2 0,0 5 0 16,2-2-1-16,0 4-4 0,0 4-2 15,-3 2-6-15,3 0-7 0,-2 4-10 0,0 0-15 16,0 5-38-16,0 3-78 0,2 0-121 15,-1 4-112-15,6 2-106 0,1-2-80 16,2 5-14-16,3-4 54 0,1 2 109 16</inkml:trace>
  <inkml:trace contextRef="#ctx0" brushRef="#br0" timeOffset="12439.69">20377 9967 24 0,'-15'0'47'0,"3"1"1"16,-3 1 0-16,-2 2 0 0,2 0-1 0,-2 1 0 15,-2-1 0-15,0 1-1 0,-2 0 1 16,0 5 4-16,-3-1 2 0,-1 0 3 16,0 3 0-16,-3 1 3 0,-2 3-2 15,1-1-5-15,-1 4-4 0,-2 1-5 0,-1 2 0 16,-1 4-2-16,0-1 1 16,0-1 0-16,-2 2 2 0,0 3 0 0,0 0-2 15,0 0 0-15,0 2 0 0,2 1 1 16,-2 1 1-16,2 4 3 0,0 2-2 15,3-2 1-15,-1 6-2 0,2 1-2 16,1 0-2-16,3 1-1 0,1 5 1 0,4 1 3 16,0 3 4-16,2 0 1 0,4 0 1 15,0 2-2-15,4 1-4 0,1-2-8 16,3 3-5-16,3 1-5 0,2-1-2 0,2 1 0 16,4 2 4-16,0-2 3 0,5 1 4 15,2-2-1-15,3 1-1 0,1-1-2 16,4 0-4-16,5-2-1 0,1 1-3 0,5-3-1 15,1 2-1-15,5-2 1 0,4 3 1 16,3-2-2-16,1-1-1 0,5-3-2 16,0-1-1-16,4-3-3 0,-1-2-1 15,6-3 1-15,3-4 0 0,0-2 2 0,5-5 1 16,4-2 0-16,0-4 1 0,6 0-4 16,2-4-3-16,3-4-3 0,3-1-1 15,3-3-4-15,2 0-1 0,2-6 0 0,0-3 0 16,2-3 0-16,-2-2-1 0,2-3 0 15,0-3 2-15,1-6 4 0,-1 3 0 16,0-6 0-16,-2-1 1 0,0 1 1 16,-2-5 1-16,-2-3 1 0,-1 0 3 15,-3-3 4-15,-1-2 4 0,-3-5 5 0,-1-3 3 16,-4-2 4-16,0-2 6 0,-2-2 0 16,-2-2 2-16,0 1-1 0,0 0 2 0,0-5 0 15,-3 5-3-15,-1-4 0 0,-3 2 0 16,-1-2-1-16,-5-2-4 0,-2 2-5 15,-2-2-4-15,-4 2-5 16,-3-5-3-16,-3 3-5 0,-1-1-2 0,-4-3-3 0,0 1-1 16,-4-1 4-16,0-2-1 0,-2-1 0 15,-3 2 3-15,-1-4 3 0,-3 0 0 16,-2 0-1-16,-1 1-1 0,-3 0 1 0,-5 3-1 16,-3-3-1-16,-3 3-2 0,-1 1-2 15,-3-4-2-15,-4 4-1 0,-4-1-1 16,0 1 0-16,-5-4 0 15,-1 4 0-15,-1-2 1 0,-4 1-1 0,0 4 2 16,-2-2-1-16,0 2-1 0,-2-2 1 16,0 4-1-16,0 1 0 0,-2 2-3 0,-2-2-1 15,0 3 2-15,-1 0 0 0,-1-1-1 16,-3 1 3-16,1 3 1 0,-3 0 0 16,1-1 0-16,-5 3-2 0,0 1 3 0,-4 3-6 15,0 1 0-15,-3-2 0 0,1 3-1 16,-4 1-1-16,-1 1 0 0,1 1 1 15,-3 2 1-15,-1 0 2 0,-1 0 0 16,-2 4-1-16,-2 1-3 0,0 0 3 0,-4 0-1 16,0 4-1-16,-4 3 1 0,-3-1 2 15,-1 2-1-15,-3 3 0 0,-2 1 0 0,-2 3-1 16,-4 0 2-16,0 5 1 0,-1-2 1 16,-1 6 1-16,0 3-1 0,-3 1 0 15,1 4-2-15,-3 2-1 0,-1 6-1 16,-3 2-3-16,-4 5 0 0,0 3-6 15,-2 7-10-15,0 0-18 0,-1 5-44 0,3 5-71 16,0 2-94-16,7 4-94 0,1 2-85 16,7 6-89-16,4-1-24 0,4 1 36 15,5-4 76-15,4 1 89 0</inkml:trace>
  <inkml:trace contextRef="#ctx0" brushRef="#br0" timeOffset="16657.46">25991 13841 15 0,'-7'6'33'0,"1"2"0"16,-1-3 0-16,1 5 1 0,0-1 1 16,-3 0 5-16,3-1 0 0,-2 1 5 15,-1 0 3-15,-2 2 1 0,1-1-3 0,-1 2-3 16,1-1-5-16,-3 0-7 0,0 0-5 16,1 2-4-16,-1 0-2 0,0-1 0 15,1 1 0-15,-3-1 2 0,2 1-1 0,-2-2 3 16,-2-1 0-16,2 2-1 15,-2 0-1-15,1-2-2 0,-1 1-1 0,0-2-4 16,0 0-1-16,0 1-3 0,0-1-1 16,0-3-3-16,0 2 0 0,0-1 0 0,2-2 1 15,-2 0 1-15,0-1 0 0,0 1 2 16,1 1 4-16,-1-2 1 0,0 1 2 16,-2-1 1-16,0 2 0 0,0-2-2 0,-3 3-2 15,1 1-2-15,0-2-2 0,-2 2-2 16,-1-1-2-16,1 2 1 0,-4 4 1 15,1-2 4-15,-1-1 6 0,-3 2 2 16,0 1 7-16,1 2 4 16,-3-1 3-16,2 2 3 0,-1 2-1 0,-1 3 2 15,0-1 0-15,3 1-1 0,-1 1-1 0,0 3-1 16,3-2-2-16,-1 2-1 0,3 1-4 16,2 2-1-16,-1-2-3 0,3 4-3 0,2-1-1 15,2 4-1-15,0-3 1 16,0 3 2-16,2-2 3 0,3 2 6 15,-3 2 4-15,2-1 4 0,1 0 3 0,1 1 4 16,0 5-2-16,1-5 0 0,1 3-4 16,1 3-2-16,-1-3-5 0,1 3-3 0,2 0-4 15,-1-1-3-15,1 4-1 0,2-4 1 0,-1 4-1 16,1-2 1-16,0 4 2 0,0-1 0 16,-1-1 0-16,3 4 0 15,0-1-1-15,0 0-3 0,0 2-2 0,2-4-2 16,0 2-1-16,2-2-1 0,-2-2-1 0,2-1-1 15,0 1 0-15,3-3-1 0,-1 2 1 0,0-1 0 16,2-2-1-16,3 1 3 0,-1-1 0 16,1 0-1-16,1 1-1 0,3 2-1 15,2-1 0-15,2-2 0 0,2 0-4 0,2 0 1 16,2 0-3-16,3-2-1 0,-1 0-3 16,5 2-2-16,-1-4-1 0,1 1-1 15,2-2 1-15,0-1-2 0,-1 1 0 0,1 1-1 16,2-1 0-16,-2-3 1 0,2 1 1 15,-3-1 0-15,1 2 1 0,0-3 0 16,2 3-1-16,-3-5 1 0,1-1 0 0,2 1 1 16,-2-2 0-16,2-1 1 0,-3 0 2 0,3-1 0 15,0-3-1-15,0 3 0 0,0-5 0 16,0 1-2-16,2 1 1 0,0-3 0 16,0-2 1-16,0 0 2 0,0-4-1 15,0-2 1-15,0 0-2 0,0-5 1 0,0-1-3 16,0-4 1-16,0-3 0 0,0-3-1 15,0-4-1-15,-1 0-2 0,1-5 0 0,0-3 0 16,-2 1-1-16,0-3 0 0,0-3 2 16,-4 3 0-16,-1-4 0 0,-3 3 2 0,-1-3 0 15,-4 1 1-15,0 2 0 0,-1 1 1 16,-4-4 0-16,1 5-2 0,-2 0 0 0,0 2 0 16,0-1-1-16,0 2-1 0,-3 2-1 15,3 0 1-15,0 0 0 0,0 6 0 16,2-1-1-16,2 0 1 0,0 1 0 15,0 5 0-15,4-2 0 0,0 1 0 0,3-1 2 16,-1 2-1-16,3 2 2 0,1-3 2 16,1 3-3-16,0 1 2 0,1 0-1 15,-1 1 0-15,2-1 0 0,-3 4-2 16,3-3 1-16,-2 2 2 0,2-2 0 0,-3 3 0 16,3-3-1-16,-2 2 1 0,1-2 0 0,-1-1-3 15,2 0 0-15,-3-1 1 16,3-2-1-16,-2 2-1 0,1-4 0 0,-1-3 1 0,2 2-1 15,2-5-1-15,0-1 0 0,-1-4 2 16,3 0 0-16,3-3 0 0,-3-1 0 16,2-4 1-16,0 3 2 0,-2-5 0 0,-2 1 1 15,-1 0-1-15,-3-1 2 0,-2 1-2 16,-3-3 0-16,-2-1-1 0,-4 3 0 16,0-4 0-16,-4-2-1 0,0 2 1 15,-4 0-1-15,-1-3 0 0,-1 0-1 0,-3 1 0 16,0-2-2-16,1 0 0 0,-3-1-1 15,0 0 0-15,-2 1-1 0,0 0 2 0,1 0 2 16,-1 4 0-16,-2-3-2 0,0 5 2 16,-2-2 0-16,-1 1 0 0,1 1-2 0,-2-1 1 15,2 3 1-15,-2-4-2 0,2 2 2 16,-3 2-1-16,3-1 0 0,0-1 1 16,2 2 0-16,-2 1 0 0,2 0 1 15,2 0-1-15,2 0 1 0,1 2-1 0,1-2-1 16,0 2 1-16,5-2 0 0,-1 4 1 0,1-3-1 15,2 3 1-15,-1-2 2 0,1 0 0 16,0 1-3-16,0-2 1 0,-1 3 2 16,1-2-2-16,0-1 0 0,-1 0-1 0,1-1 1 15,-2-1-1-15,1-2 0 0,-1-2 0 16,-1 1 1-16,1-1 0 0,0-3 0 16,-3-1-1-16,3 2 0 0,-3-1-2 15,1 2 0-15,-3-3 0 0,0 1 2 0,1 0 0 16,-3 1 1-16,-2-2 1 0,0 0 0 15,0 0 0-15,-2 1 1 0,-2 0 1 0,2-1 0 16,-2 1 4-16,0-1 4 0,-2 4 2 16,2-4 2-16,-3 2 3 0,1-2 0 15,0 2-2-15,0 1 0 0,-3-1 0 16,1 1 1-16,-3-2 1 0,1 4 3 16,0 0 3-16,-3-1 4 0,-2 1 3 15,1 1-2-15,-1 1 0 0,-2-4-4 16,-2 4-4-16,0-1-2 0,-2-2-4 0,0 1-3 15,-2 0-2-15,-2-1-1 0,-3 1-1 16,-1 0 0-16,-3-1-1 0,-2 1 3 0,-2 0 2 16,-2-1 1-16,-2 2 3 0,-4 2-1 15,0-2 0-15,-5 3-3 0,-4 2 0 0,-2 2 0 16,-2-3-4-16,-4 4 3 0,-2 2 3 16,-3 1-1-16,1-2 0 0,-3 4-4 15,-2 0 0-15,-1 5-5 0,-1 2-7 16,-4 5-12-16,-5 3-38 0,-3 3-101 15,-3 10-141-15,-2 4-155 0,0 11-108 0,-1 6-45 16,-1 5 6-16,2 6 84 0,0-2 133 16</inkml:trace>
  <inkml:trace contextRef="#ctx0" brushRef="#br0" timeOffset="31793.87">4519 2385 199 0,'2'0'232'0,"0"-3"0"0,0 2-11 15,3-5-9-15,-1 0-9 0,0-3-5 16,2-5-15-16,3 0-22 0,-1-2-27 16,3 2-19-16,-3-6-13 0,3 0-2 0,0 2 5 15,-3-2 14-15,1-1 17 0,-3 3 13 0,-2 1 6 16,-2-2-2-16,-4 4-12 0,-2 1-19 0,-2-1-25 16,-5 0-28-16,-2 5-18 0,-2 1-20 15,-1 3-9-15,-1 2-9 0,-2 4-3 16,-1 5-3-16,1 5-2 0,3 3 0 0,-1 4 0 15,4 4 0-15,2 7-3 0,5 1-1 0,2 2-1 16,4 3 0-16,4-1 1 0,2 1-1 16,3 1 3-16,3-1-2 0,3 0 2 15,0-5 0-15,2 1-1 0,2-1-1 0,-2-3-1 16,0-1 0-16,0-1-1 0,-2-2-1 16,-5 0 3-16,1-2 0 0,-5-1 4 0,-4 0 1 15,-4 2 2-15,-4 2 1 0,-5-1-5 16,-4 0-5-16,-4 3-19 0,-2 0-32 0,0-1-73 15,-2 1-98-15,0-5-99 0,3-1-92 16,6-3-86-16,3-4-50 0,5-5 27 0,1-6 73 16,5-4 89-16</inkml:trace>
  <inkml:trace contextRef="#ctx0" brushRef="#br0" timeOffset="32084.39">4724 2469 92 0,'15'-20'306'0,"-4"5"54"0,-3 6 30 15,1 4-1-15,-3 5-22 0,-2 9-43 0,-2 6-42 16,3 3-43-16,-3 3-54 0,0 3-56 16,0 1-49-16,2-4-33 0,-2 4-23 0,3-2-14 15,1-3-8-15,0-1-6 16,1-5-2-16,1-2-1 0,1-3 2 0,1-4 2 0,1-2 2 16,-1-6 1-16,3-3-1 0,2-6 1 15,0-1-1-15,-1-6 1 0,1-3 4 16,0 0 11-16,0-3 14 0,-2 2 9 0,-1 2 7 15,1 3 6-15,-5 6 1 0,1-1-5 16,-1 9-10-16,-1 4-6 0,-3 4-3 0,0 9-9 16,0-1-15-16,-1 6-39 0,-3 1-92 15,2 2-125-15,-2-1-128 0,2-2-135 0,0-2-66 16,0-3-5-16,0-5 66 0,0 0 111 16</inkml:trace>
  <inkml:trace contextRef="#ctx0" brushRef="#br0" timeOffset="32264.25">5224 2148 202 0,'4'-25'506'0,"0"7"85"15,-1 2 52-15,-3 4-44 0,0 6-99 0,0 6-163 16,0 5-129-16,-3 8-80 0,1 8-49 0,0 5-32 16,2 3-19-16,-2 8-12 0,2-1-17 15,2 3-18-15,0 0-37 0,0 1-98 16,1-2-136-16,1 1-133 0,2-2-124 0,0-3-65 15,-1-2-6-15,-1-2 75 0,0-5 123 16</inkml:trace>
  <inkml:trace contextRef="#ctx0" brushRef="#br0" timeOffset="32463.28">5300 2504 48 0,'6'-11'246'15,"1"1"62"-15,1 5 28 0,-1-3 3 0,1 7-7 0,1-3-14 16,-1 4-22-16,1 0-42 0,-1 5-51 15,0-1-46-15,1 4-39 0,-5 1-26 0,0 3-19 16,-4 1-18-16,-2 3-19 0,-4 1-44 16,-3 1-71-16,-1 2-94 0,-1 1-104 15,-1-3-107-15,1 1-106 0,-2-6-29 0,3 0 30 0,1-4 72 16,3-5 90-16</inkml:trace>
  <inkml:trace contextRef="#ctx0" brushRef="#br0" timeOffset="32779.61">5620 2306 60 0,'4'-20'358'0,"-4"-1"56"0,0 0 49 0,0 1-19 0,0-1-77 16,0 7-94-16,0-2-76 0,0 2-53 15,0 3-47-15,0 2-38 0,0 1-29 16,0 7-16-16,-2 2-8 0,-2 8-4 15,-1 4-1-15,1 3-2 0,2 5 1 0,0 3 3 0,2 0-1 16,0 0 6-16,4 4 5 0,0-3 5 16,3 1 4-16,1-1 1 0,1-1 2 0,1-3-1 15,-1 1 0-15,1-6 0 0,-1 0 3 16,-3 1 12-16,0-6 14 0,-1 0 8 16,-3 1 2-16,-2-4-2 0,-4 1-8 15,-5 3-19-15,-4-4-36 0,-1 5-57 0,-5-4-97 16,-3 2-114-16,-1-2-109 0,0 2-106 15,0-2-64-15,-1 0 4 0,3-3 67 0,2 0 98 16</inkml:trace>
  <inkml:trace contextRef="#ctx0" brushRef="#br0" timeOffset="33012.47">5806 2086 322 0,'13'-15'551'0,"-3"4"69"0,-1 2 43 0,-3 6-59 16,0 6-131-16,-1 6-180 0,-1 7-111 16,0 5-68-16,0 7-39 0,-1 6-30 0,1 1-20 15,-2 7-18-15,2 0-19 0,0 3-22 16,-2-2-45-16,3 2-123 0,-3-2-148 16,2-2-148-16,0 0-99 0,0-6-38 0,-1 0 13 15,-3-5 105-15,0-7 138 0</inkml:trace>
  <inkml:trace contextRef="#ctx0" brushRef="#br0" timeOffset="33143.4">5863 2524 69 0,'0'-16'516'0,"-2"3"91"16,2 5 49-16,-2 0 35 0,2 2-125 0,2-2-202 16,2 5-149-16,5-1-86 0,-1 0-48 15,5 3-43-15,4-3-38 0,0 3-50 16,4-3-132-16,0-4-165 0,0 1-185 15,3 1-87-15,-3-3-34 0,-2-1 10 0,0 1 109 16</inkml:trace>
  <inkml:trace contextRef="#ctx0" brushRef="#br0" timeOffset="33509.58">6255 2072 273 0,'-2'-1'460'0,"2"-2"83"0,-2 3 31 0,2 4-44 15,0 4-87-15,0 2-107 0,0 6-101 0,2 5-81 16,-2 7-55-16,2 1-38 0,-2 2-25 16,2 3-16-16,-2 3-13 0,2-2-18 0,-2 1-48 15,2 1-114-15,0-6-149 0,0 1-143 16,0-6-109-16,1-1-46 0,-1-5 15 0,0-1 97 15,4-8 136-15</inkml:trace>
  <inkml:trace contextRef="#ctx0" brushRef="#br0" timeOffset="33707.82">6502 2145 466 0,'3'-11'563'0,"-3"4"53"0,-3 5 35 0,1 4-112 15,0 5-171-15,0 4-155 0,2 4-93 16,-2 4-58-16,2 1-48 0,0 0-68 0,0 0-106 16,2 3-120-16,0-3-105 0,2 1-84 15,1-3-61-15,-1 1-11 0,0-2 63 16,0-4 99-16,1-2 110 0</inkml:trace>
  <inkml:trace contextRef="#ctx0" brushRef="#br0" timeOffset="34122.57">6540 2390 123 0,'5'-5'243'15,"-1"1"56"-15,-2-3 32 0,2 2 15 16,-2-3-9-16,3 4-30 0,-1-1-52 0,0 2-57 15,0-2-59-15,3 1-51 0,1-4-43 16,1 2-38-16,-1 0-33 0,1-3-29 16,-1 0-24-16,3-3-15 0,-3 0-4 0,3 2 7 15,-3-2 18-15,1 0 22 0,-1 4 33 16,1-1 41-16,-1 0 45 0,0 5 35 16,1-2 23-16,-1 5 12 0,1-3-5 0,-1 4-26 15,1 4-33-15,1-3-29 0,1 1-25 16,2 2-31-16,-1-3-39 0,1 2-35 15,2-3-30-15,0 0-23 0,0 0-9 0,-1-3 15 16,1-2 27-16,-2 2 32 0,2-2 38 16,-3-3 41-16,-1 3 40 0,0 0 41 0,-1 0 44 15,-1 0 41-15,-3 5 26 0,2 0 3 16,-1 5-15-16,1 0-28 0,1 4-35 0,-1 1-38 16,1 5-32-16,-1 0-21 0,1 1-12 15,1 3-9-15,-1-1-3 0,-1-2-7 16,1-2-3-16,-1 2-5 0,0-2 0 0,1-3 0 15,-3 1 0-15,-1-3 9 0,-1-1 9 16,0 0 9-16,-2-3 7 0,0 0 6 0,-2 1 3 16,-2-2-2-16,0 1-8 0,-4-1-6 15,-1 1-6-15,-1 0-6 0,-3-2-4 0,-1 5-6 16,-1-3-18-16,0 3-36 0,0-3-102 16,1 2-139-16,1-3-158 0,3 1-114 15,-1-4-48-15,5 2 4 0,0-3 83 0,4 0 132 16</inkml:trace>
  <inkml:trace contextRef="#ctx0" brushRef="#br0" timeOffset="34554.07">7453 1973 58 0,'-2'0'404'0,"-5"0"88"0,1 5 68 15,-3-1-3-15,-1 6-78 0,1-1-117 0,1 0-105 16,0 3-86-16,-1-2-66 0,5 4-47 16,0 0-30-16,1-2-16 0,1 2-12 15,2 1-7-15,2-2-8 0,1-2-20 0,1 0-28 16,0 1-42-16,0-1-49 0,3-2-54 15,-1 0-47-15,2-2-38 0,-1-1-22 0,1 2-6 16,-1-4 7-16,1-3 16 16,-2 3 24-16,1-3 37 0,-3 1 40 0,0-2 46 15,0 0 52-15,-1 0 52 0,-1 0 51 0,-2-2 39 16,0 2 29-16,0 0 21 0,-2 0 10 16,-1 0-1-16,1 0-11 0,0 0-17 15,0 2-17-15,2-2-18 0,-2 4-16 0,2-4-14 16,-2 1-12-16,2-1-5 0,0 3-5 15,0-3-1-15,2 1 0 0,-2-1 1 16,2 4 0-16,-2-4-5 0,2 1-11 0,-2-1-25 16,0 0-35-16,0 0-53 0,-2 4-23 0,0 0-9 15</inkml:trace>
  <inkml:trace contextRef="#ctx0" brushRef="#br0" timeOffset="35566.62">8558 2114 35 0,'-2'1'190'0,"-1"4"12"15,1-2-6-15,0-1-13 0,0 0-16 16,2-2-15-16,-2 3-14 0,4-3-1 0,0 0 18 16,2 0 43-16,3 0 51 0,1-3 40 15,5 3 21-15,6-2-4 0,4-3-28 0,7 4-51 16,6-4-49-16,8 1-35 0,7-4-8 16,6 3 3-16,9-2 9 0,4 3 7 0,8-1-2 15,3 1-9-15,5 3-23 16,5-3-29-16,0 3-27 0,5-2-27 0,-3 3-30 15,0 0-52-15,-2 3-54 0,-6-2-52 0,-5-1-89 16,-6 4-184-16,-8-4-172 16,-7 0-94-16,-8 0-24 0,-9-5 12 0,-8 0 65 15,-7-1 175-15</inkml:trace>
  <inkml:trace contextRef="#ctx0" brushRef="#br0" timeOffset="35817.33">10139 1614 171 0,'-4'-4'471'0,"-1"-1"72"15,-1 4 41-15,2-2-39 0,2 3-108 16,2 3-137-16,2 1-110 0,2 2-64 16,4 4-38-16,3 4-22 0,2 3-21 15,-1 6-16-15,3 0-12 0,0 3-5 0,0 6-3 16,-2 1-3-16,-3 5-4 0,-1-3-2 15,-5 5 0-15,0 2-1 0,-6-1-1 16,-2 3-2-16,-5 0-6 0,-3 0-24 0,-5 1-71 16,-2-2-116-16,-5 1-135 0,1-2-150 15,0-1-72-15,-3-2-19 0,-1-3 49 0,1-6 105 16</inkml:trace>
  <inkml:trace contextRef="#ctx0" brushRef="#br0" timeOffset="37093.19">11561 1316 31 0,'2'0'326'0,"0"0"72"16,-2 0 66-16,3 3 3 0,-3 3-32 0,2 5-53 15,-2 7-60-15,2 11-59 16,2 6-61-16,-2 13-65 0,2 11-57 0,1 4-34 0,-1 7-22 16,0 1-19-16,2 5-25 0,-1-5-53 15,1 0-91-15,-2-4-107 0,3-1-102 16,-1-6-87-16,0-1-76 0,-1-5-5 16,-1-4 64-16,-2-4 92 0</inkml:trace>
  <inkml:trace contextRef="#ctx0" brushRef="#br0" timeOffset="37307.22">11561 2306 280 0,'-15'-15'371'0,"-2"5"80"15,1 6 10-15,-1 0-24 0,0 8-43 16,0 1-50-16,4 7-65 0,0 1-74 0,5 3-68 0,2 2-52 16,1 1-31-16,5-1-21 0,5-1-14 15,3-1-7-15,5-2-8 0,2-3-11 16,1-3-45-16,6-4-84 0,-1-4-110 0,4-4-108 15,1-6-103-15,-1-1-90 0,2-2-9 16,-1-6 53-16,-3 2 99 0</inkml:trace>
  <inkml:trace contextRef="#ctx0" brushRef="#br0" timeOffset="37458.68">11849 1918 130 0,'4'-28'432'0,"-2"7"103"0,1 7 67 0,-1 1-36 0,-2 10-79 16,2 3-108-16,0 7-113 0,2 7-99 15,-2 6-63-15,2 9-38 0,3 0-28 0,-1 5-18 16,1 0-19-16,-1 2-20 16,0-1-42-16,1-1-110 0,-1 0-135 0,2 0-133 15,-1-3-118-15,1-2-51 0,-1 0 5 16,-1-7 86-16,-2-5 126 0</inkml:trace>
  <inkml:trace contextRef="#ctx0" brushRef="#br0" timeOffset="37655.67">11982 1830 110 0,'-2'-34'489'16,"0"4"90"-16,0 6 55 0,0 4-10 15,0 6-103-15,2 7-161 0,0 7-142 0,0 8-85 16,2 10-51-16,2 10-31 0,-2 5-23 16,3 5-17-16,-1 5-16 0,0 2-20 15,0 1-33-15,-2 1-75 0,3-2-113 0,-1 0-104 16,2-2-91-16,1 1-73 0,-1-5-49 15,-2-6 30-15,0-2 89 0,-4-3 98 0</inkml:trace>
  <inkml:trace contextRef="#ctx0" brushRef="#br0" timeOffset="37855.18">12016 2268 132 0,'2'-12'153'16,"1"3"-10"-16,1 0-11 15,0 3-6-15,2 1-6 0,3 2-2 0,-1 2-3 0,1 1 4 16,-1 0 12-16,-1 1 21 0,-1 3 24 15,0 1 20-15,-1 0 5 0,-1 1-5 0,-2 2-19 16,0 1-33-16,0-2-38 0,-2 2-43 16,0 0-62-16,0-1-82 0,0 0-91 15,2-3-88-15,0 3-80 0,3-3-71 0,1-4-20 16,-2 1 32-16,2-4 62 0,-1-3 73 16</inkml:trace>
  <inkml:trace contextRef="#ctx0" brushRef="#br0" timeOffset="38054">12207 2181 68 0,'4'-12'302'0,"0"3"81"0,-2 4 46 16,1-1 15-16,-1 5-15 0,0 2-43 0,0 3-58 16,2 2-72-16,-2 0-74 0,2 3-69 0,1 2-48 15,1-2-28-15,-2 4-16 0,3-5-9 16,-1 1-7-16,2 0-4 0,-1-3-1 16,1-1-3-16,1-2-3 0,1-3 2 15,-1-3-1-15,1-2 2 0,3-1 0 16,-2-3 1-16,1 0-1 0,-1 1-1 0,-1-5 2 15,1 4-8-15,-2 3-24 0,-1 0-44 16,-2 1-69-16,-1 2-85 0,1 3-90 0,-2 3-87 16,3 3-77-16,-3 1-12 0,0 1 36 0,0 1 69 15,0 0 82-15</inkml:trace>
  <inkml:trace contextRef="#ctx0" brushRef="#br0" timeOffset="38273.75">12552 2139 324 0,'2'-8'451'0,"-2"4"78"15,-2 0 8-15,2 4-60 0,-2 0-93 16,2 0-103-16,-2 2-98 0,2 3-82 0,0-4-64 16,0 4-45-16,0-1-39 0,0 1-26 15,2-2-19-15,0 2-4 0,0-3 8 16,0-2 16-16,2 1 23 0,1-1 17 0,1-1 13 16,0-1 7-16,1-2 5 0,1 0-19 15,-2 3-35-15,3-3-42 0,-3 3-51 16,1-2-56-16,-1 3-61 0,0 3-51 0,1-2-47 15,-3 3-3-15,0 0 30 0,0-3 44 16</inkml:trace>
  <inkml:trace contextRef="#ctx0" brushRef="#br0" timeOffset="38423.41">12846 1934 43 0,'15'-12'388'15,"-2"4"102"-15,-3 8 74 0,1 8-14 16,-3 4-73-16,3 2-102 0,-3 7-113 0,3 3-120 15,-3 6-136-15,-1-1-144 0,1 5-137 16,-2 0-117-16,1 1-117 0,-3-1-49 0,-2-4 26 16,-2 3 83-16,-2-7 104 0</inkml:trace>
  <inkml:trace contextRef="#ctx0" brushRef="#br0" timeOffset="38586.43">12852 2272 23 0,'-2'-16'301'15,"0"3"66"-15,4 2 48 0,0 2-45 0,5 0-65 16,1-2-70-16,3 6-74 0,4 0-121 16,2-3-122-16,2 4-93 0,2 0-50 0,6 0-36 15,3-1-44-15,4-3-18 0,2 3 33 16,4-5 44-16,0 1 24 0</inkml:trace>
  <inkml:trace contextRef="#ctx0" brushRef="#br0" timeOffset="39181.31">14616 1429 262 0,'-11'-5'403'0,"0"1"87"0,-3 2 36 16,-1 2-44-16,-2 5-72 15,-2 1-78-15,0 7-73 0,-5 7-77 0,1 6-63 16,0 6-37-16,-3 9-16 0,3 3-6 0,2 5 0 16,4 1 2-16,2 2 2 0,7-2-3 15,1 0-5-15,7-1-7 0,7-2-11 0,3-6-11 16,5 1-9-16,4-6-13 0,2-2-23 15,5-5-24-15,-1-4-54 0,1-5-144 16,1-5-162-16,1-1-163 0,1-4-72 0,-1-5-26 16,-1-5 28-16,-1-5 129 0</inkml:trace>
  <inkml:trace contextRef="#ctx0" brushRef="#br0" timeOffset="39348.51">14948 1668 59 0,'4'-29'522'0,"0"4"100"0,-2 7 62 15,1 2 46-15,-3 6-93 16,0 6-195-16,2 5-140 0,-2 8-89 0,2 10-57 16,2 6-44-16,-2 4-58 0,5 6-65 15,-1 2-59-15,0 4-48 0,1-2-111 16,-3 2-168-16,2 1-166 0,-2-3-90 0,1 1-27 16,-3-2 3-16,-2-3 87 0,-4 0 157 0</inkml:trace>
  <inkml:trace contextRef="#ctx0" brushRef="#br0" timeOffset="39497.35">14887 1955 230 0,'-5'-20'533'15,"1"4"71"-15,0 2 35 0,2 3-43 16,2 2-135-16,2 3-222 0,2-2-222 16,5 2-222-16,3 1-205 0,3 0-125 0,4-3-63 15,0 1-11-15,0 1 76 0,0-3 145 16</inkml:trace>
  <inkml:trace contextRef="#ctx0" brushRef="#br0" timeOffset="39729.18">15255 1417 343 0,'6'-23'539'0,"-2"4"67"0,-1 3 40 16,1 2-78-16,0 4-138 0,0 0-160 15,0 1-113-15,5 5-60 0,-1-1-37 16,3 5-21-16,2 5-9 0,1 2-4 0,3 4 1 15,0 4 2-15,0 5 3 0,0 3 1 0,2 6 0 16,-2 3-2-16,0 6 0 0,0 0-4 16,-2 7-3-16,-2-1-5 0,-3 6-7 0,-3-1-10 15,-3 4-25-15,-6-3-32 0,-3 2-90 16,-5-2-164-16,-3-4-182 0,-2 3-118 0,-4-7-47 16,-2-2-8-16,-2-1 71 0,0-5 152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1:19.5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22979 7814 42 0,'-11'-1'161'0,"0"-3"-11"0,1 3-21 15,-1-2-11-15,1 3-2 0,-1-1 1 0,0 1-5 16,-1-4-9-16,-1 4-9 0,0 0 0 15,1 0 5-15,-5 0 13 0,0 0 13 16,-2 0 11-16,-2 4 6 0,-5-3-3 16,-1 2-9-16,-3 2-17 0,-4-1-15 0,-4 1-13 15,-2 2-1-15,-5-2 0 0,-3 3 0 16,-3 1-5-16,-2 2-2 0,-2-1-5 16,0 2-13-16,-2 1-10 0,-3 2-6 0,1 0-4 15,0 4-6-15,-2-1-4 0,-1 2-3 16,3 2 0-16,-2 3-5 0,1 3 0 15,1 1-1-15,0 2 3 0,-3 1 2 16,3 2-2-16,-2 2 2 0,-3 3-1 0,1 0 0 16,-1 5-5-16,1 0-3 0,1 5-4 15,1 1 0-15,4 0-4 0,2 3-1 16,2-1-1-16,6-1-4 0,3 2 1 0,4-2-3 16,4-1-2-16,4 3 0 0,4-5-3 15,3 5 1-15,6-3 1 0,2 0 2 16,4-2 4-16,5 2 0 0,1 0 3 0,3-1 0 15,2 2 1-15,4-1 1 16,5-4-1-16,1 3-1 0,3-2 1 0,3-2 0 16,3-2-1-16,5 2-3 0,3-2-1 0,5-1 2 15,3 2-3-15,6-5-1 16,3 4 1-16,7-2 2 0,1-3 0 16,8 2 0-16,1-2 1 0,4-3 3 0,3-1 0 15,6 1-5-15,2-4 2 0,4-2-2 16,5 0 1-16,1-1 0 0,3-3-2 0,4 0 3 15,5-1-2-15,1 0 2 16,2-4-2-16,1 0-1 0,1-1 0 0,1 1 0 16,0-5 1-16,1-1 3 0,-1-2 2 0,0 2 0 15,-3-2 0-15,3 0-1 0,-3-3-2 16,3-1-4-16,-3-1-1 0,1-1-3 16,-1-3 1-16,-1-1 3 0,-3-2 1 0,-2-2-1 15,2-5 0-15,-2 1 3 0,-2-5-1 16,0-2-2-16,0 1 0 0,-2-5 0 0,-2 1-1 15,0 1-2-15,0-4 1 16,-5 2 2-16,1-4 0 0,-5 1-1 0,-2-2 2 16,-2-3 2-16,-2 0 0 0,-4-3 2 15,-4 2 0-15,-3-7 1 0,-2 3 0 0,-4-3 0 16,-2-1 1-16,-2-1-3 16,-2-1 3-16,-3-1 2 0,1-1-3 0,-5-3 1 15,-2 3 1-15,-2-3 2 16,-2 3 0-16,-4-2-2 0,-2 1 5 0,-5 0 3 15,-2 1 1-15,-1 1-2 0,-5-1 0 16,-1 3 2-16,-3 0-2 0,-2 0-4 0,-3 1-1 16,-1-3 0-16,-1 4 0 0,-2-4-2 15,-2 2 0-15,-2-2 0 0,0 0 2 0,-2-1 0 16,0 0 0-16,-4 1 2 0,-1-5 2 16,-1 5-4-16,-3-5 0 0,-1-1 0 15,-3 2-3-15,-2-1 0 0,-2 1-2 0,-2 1-1 16,-3 0-2-16,-1-2-4 0,-5 5 2 15,1-2 0-15,-3 1 1 0,-4-2 1 16,0 5 0-16,-4-3 5 0,-5 2-2 16,-1-1-5-16,-5 2 2 0,-2-3-1 0,-6 2-1 15,-3 2-1-15,-1-1 2 16,-5 2 3-16,-2-2-4 0,-4 1 0 0,-2 3 2 16,-4-1 1-16,-3 2-1 0,-2 4 1 15,-1-2 2-15,-3 2 0 0,-2 2-3 16,-2 3-2-16,-5-1-1 0,-3 2-1 0,-1 4-3 15,-4 2 1-15,0-1 1 0,-4 5 3 16,0 1-3-16,-4-1-6 0,-3 4-11 0,-5-2-17 16,-5 4-21-16,-7 2-67 0,-5 2-127 15,-5 0-131-15,-2 2-116 16,-5 2-90-16,3 4-35 0,0-2 35 0,4 4 110 0,6-5 130 16</inkml:trace>
  <inkml:trace contextRef="#ctx0" brushRef="#br0" timeOffset="5009.32">22911 7710 44 0,'0'0'70'0,"0"0"-10"0,-2 0-4 16,2 0-6-16,0 0-4 0,-2 0-4 0,2 0-3 16,-3 0-2-16,3 0-3 0,-2 0 0 15,2 0 1-15,-2 0 0 0,0 0 2 16,0 0 2-16,0-1-1 0,-2 1 2 16,-3-3 3-16,3 3 3 0,-2-2 0 15,-3-1 0-15,1 2 1 0,-3-2 0 16,-2 1-3-16,1 2-4 0,-1-3-3 0,-4 3-7 15,0-1-3-15,-4 1-7 0,0 0-2 16,-2 1-4-16,-3-1-1 0,1 3 0 16,-5-1 2-16,1 1 5 0,-3 1 3 0,0 1 5 15,-4-2 4-15,0 2 1 0,0 3 2 16,0-3-2-16,-2 3-1 0,2 0-4 16,-2 1-3-16,0 0-1 0,0 1-2 15,0 1 3-15,0 1-1 0,-1 0 1 0,-1 2 3 16,2 1 2-16,-2-2 2 0,0 3 0 0,-3 0 3 15,3 2 0-15,-2-2 0 0,2 2-1 16,-3-1-2-16,3 3-3 0,0 1-5 16,2 0-2-16,0 0-3 0,-1 4-4 15,4-1-1-15,1 1 3 0,-2-3 2 16,2 0 1-16,2 1 2 0,0-1 5 0,1 3 0 16,1-3-1-16,-2 3 1 0,3 3 0 15,-3-2 1-15,2 2 1 0,1-2 1 16,-1 4 1-16,0-1 0 0,1 0-1 0,1 1-4 15,1 3-5-15,-1-4-5 0,3 2-5 16,1-1-3-16,3 0-3 0,0 0 0 16,0-1 2-16,2 0 0 15,2 1-2-15,0-1 1 0,2 4 1 0,0-4 1 0,1 1 0 16,-1 0 0-16,2-1 5 0,0 1 2 16,1 2 8-16,-1-2 6 0,0 1 4 15,3-1 5-15,-1 0 0 0,0 0-1 0,3 2-5 16,0-1-7-16,1 2-5 0,1-4-1 15,2 1-4-15,1 3 1 0,1-1 2 0,2-2 0 16,2 3 2-16,3-3-2 0,-1 3 0 16,4-2-1-16,1-2-4 0,1 4-4 15,3-4 1-15,2 0 0 0,2-3-1 16,0 4 3-16,2-2 3 0,2-2 8 16,2-1 6-16,1 3 3 0,3-3 1 15,1 0 0-15,3-1-3 0,1-2-5 16,4 4-7-16,0-5-3 0,4 4 2 0,1-1-1 15,1 1-1-15,0-4-1 0,5 2-2 16,-1 0-3-16,5-1-3 0,2-2-2 16,2 2 1-16,2-2 3 0,3-3 3 0,1 1-1 15,2 1 1-15,3-2 1 0,2 1-2 16,2-2-2-16,-1 3-1 0,6-4 0 16,-1 1-1-16,0 1-1 0,0-5 1 0,0 5-3 15,0-5 2-15,0 2-1 0,0-3 0 16,2 2 2-16,-2-3 1 0,3 0 4 15,-1-1 0-15,2 0 3 0,0-2 1 0,1 2 1 16,1-4-2-16,1 3-2 0,-1-4 0 16,3 4-4-16,-1-4-2 0,1 1-4 15,-5-1-2-15,0 0 0 0,-1-1 0 16,-1-3 0-16,-2 0 2 0,-2 0 2 16,2-6-2-16,-2 2 4 0,0-1-1 0,0 0-3 15,2-4-2-15,-2 2 0 0,0-2 1 16,2-4-2-16,-2 5 1 0,2-4-1 15,-2 0 1-15,2-2 0 0,-2-1 0 0,-2 1-2 16,0-5 0-16,-3-1 0 0,-1 0-2 16,0 0 0-16,-5-4 0 0,0-1 4 15,-1 1 2-15,-3 0 2 0,-2-5 1 0,-4 5 2 16,-1-2-1-16,-3 1-2 16,0-3-2-16,-5 3-1 0,0-1 0 15,-4 1 0-15,0 0-2 0,-2-1 0 0,-2 1 0 16,0 4 1-16,-4-4 1 0,-1 0-3 15,-1 0 1-15,-3 0 2 0,1 1-1 0,-3-2-1 16,-2 1-1-16,2 0 2 0,-1-1 3 16,-3-2 0-16,2-2 0 0,-2 5 2 15,0-5-1-15,-2 1-1 0,0-1-1 16,-2 1-2-16,-1 0 0 0,-1-1-1 0,-2 1 0 16,-3 0 1-16,1-1 0 0,-3 2 2 15,-2 2-2-15,-2-2 2 0,-2 2 2 16,0 1 0-16,-2 0-1 0,0 0-1 0,-2 1 0 15,0 0-2-15,-3-1-1 0,1 3-2 16,0 1 2-16,-3 0 0 0,1 0 1 16,-3 0 1-16,0 1 2 0,1-1-1 15,-3 2-1-15,-2-1 0 0,1 0-1 0,-3-1-2 16,0 0 1-16,-2 0-1 0,-3 1 1 16,-1 1 0-16,-2-1-1 0,-1-4 1 15,-1 4 0-15,-3-2-2 0,1 0 1 16,-1-2 0-16,-2 2 3 0,0-1-1 0,1 1-2 15,-3 0 1-15,2-2-1 0,-2 2 0 16,3-2 1-16,-1 0 0 0,0 1 0 0,0-1 2 16,1 2 2-16,-1-2-2 0,-2 3-1 15,2-2 0-15,-2 0 1 0,0 2-1 16,1 0 1-16,-1 1-1 0,-2-2 2 0,0 2-2 16,0 3-1-16,-2-5 0 0,-3 5-1 15,1-2 2-15,0 1-2 0,-2 2-1 16,-3-2 0-16,1 3-1 15,-1-1 3-15,1 2-4 0,-3-2 3 0,3 3 2 0,-3-3 1 16,3 2 1-16,-1 2 0 0,1-1 3 16,2-2-1-16,-1 1 2 0,1 4-1 15,0-5 0-15,-1 5 0 0,1-1-1 16,0-1 1-16,-1 0 0 0,1 2-1 16,-3 1 2-16,-1-2-1 0,-3 2 1 0,-2 0 1 15,-4 2-2-15,-2-2-1 0,-2 1 0 16,-2 2-1-16,-1 0 4 0,-1-2-1 15,1 2 0-15,-1-2 1 0,1 4-1 0,1-3 0 16,2 2-3-16,0 1-1 0,-1-1 6 16,3 1-1-16,-2 3 2 0,2-5-1 15,-3 5-1-15,3-2 2 0,-2 1-4 0,-2-1-4 16,-1 3 0-16,-3 0-1 0,-1 0-1 16,-4 0-2-16,0 0 1 0,-2 3 2 15,0-3-2-15,0 2 1 0,3-2 0 16,-1 3 2-16,4-3-1 0,3 1-2 0,1-1 1 15,7 2 1-15,2-2 1 0,5 0-3 16,3 0-7-16,5 0-8 0,4 0-12 16,4 4-20-16,3-4-33 0,3 0-64 15,1 1-82-15,1 2-85 0,1-2-77 16,0 4-65-16,-3 3-53 0,1-3-4 0,-2 6 53 16,1-6 76-16,1 4 79 0</inkml:trace>
  <inkml:trace contextRef="#ctx0" brushRef="#br0" timeOffset="16746.18">16669 9305 29 0,'-4'-3'36'16,"-3"3"-3"-16,1-1 1 0,-1 1-2 16,1-4 0-16,0 4-4 0,-1 0-4 15,-1 0-2-15,-1 0-2 0,1 0 0 0,-3 0-1 16,1 4-2-16,-1-3 1 0,1 2-3 15,-3-2 0-15,0 4 3 0,1-2 3 0,-3 2 2 16,-2-2 2-16,0 2 3 0,-2-1 0 16,0 1-2-16,-2 3-1 0,-3-4-1 15,1 3 0-15,0-1-2 0,-3 3-1 16,-1-2 0-16,-1 1 0 0,1 5 2 0,-3-5 2 16,1 4 0-16,-3 2 2 15,0 1 3-15,0 1 1 0,-2 2 3 0,1-1-1 16,-1 4 1-16,-2 1 3 0,0 2 2 15,0-3 1-15,-2 4 2 0,2 3 1 16,-2-2-1-16,-1 3-2 0,1 1-4 0,0 3-6 16,0-3-3-16,0 7 0 0,0 1 0 15,0 5 2-15,0 2 5 0,0 2 2 0,0 6 4 16,2-2 0-16,0 3-1 0,0 0-3 16,2 1-2-16,2 2-2 0,2-3-4 15,1 2-1-15,1-2 2 0,3 3 2 0,2 2 4 16,-1-4 6-16,5 4 2 0,0 0 1 15,2 0-1-15,2-1-4 0,3 1-5 16,1-1-7-16,5-3-4 0,-1 2-4 0,5-2-2 16,4-5 3-16,1 5 1 0,3-2 4 15,4-4 4-15,1 0 3 0,4 1 1 16,4-5-1-16,2 1-1 0,2-4-2 16,5 0 0-16,4-5 1 0,2 0 1 15,4-3 4-15,2 0 3 0,4-5 7 0,5 0 3 16,4-4 3-16,2 0 5 0,2-5 1 15,2 1-2-15,1-3-2 0,3-2-4 16,1-3-4-16,1-1-6 0,1-3-5 16,2-5-2-16,1 1-5 0,1-5-3 0,2 0-4 15,0-5-3-15,2-3-1 0,2 3-3 16,1-7-2-16,1 0 0 0,0-4-3 16,1 1-1-16,-1-4-3 0,-2-1 0 0,0-3-1 15,1-2 0-15,-3-1 1 0,0-3 0 16,0-6 2-16,-2 1 0 0,0-4 1 15,0-1 0-15,-5-1 1 0,1 0-1 16,-2-4 0-16,-5 5-1 0,-2-2-2 0,-1 3-1 16,-8-3 2-16,-1 3 1 0,-2-1 1 0,-5 0 2 15,-4 0 2-15,0 1 1 0,-4 1-2 16,-4-2-1-16,-1 1 0 0,-3-1 1 16,-3 0-3-16,-2 2 1 0,-2-5-1 15,-2 4 3-15,-2-3-4 0,-2 2-1 16,-3-2 0-16,-1-1 0 0,-3 2 2 0,-2 0-1 15,-2-2 3-15,-2 5 3 0,-2-5 3 16,-4 5-1-16,-3-5 1 0,-3 4-1 16,-3 1-1-16,-4-2-1 0,-4 2-5 15,-3 0 1-15,-1-1-4 0,-5 5 0 16,-2-2-1-16,-2 0 1 0,-4 4 1 0,-2-2-3 16,-5 3 3-16,0-3-3 0,-3 4 1 15,-1 3-3-15,-2-4 0 0,-2 2-1 0,0 2 0 16,0 1 0-16,-2 1-2 0,-3-1 1 15,1 3-1-15,-4 2 0 0,-3 4 0 16,-2 2-4-16,-2 2-14 0,1 4-35 0,-3 4-72 16,0 3-105-16,4 1-113 0,2 1-112 15,5 2-92-15,6 2-24 0,2 0 45 16,6 2 89-16,3-2 104 0</inkml:trace>
  <inkml:trace contextRef="#ctx0" brushRef="#br0" timeOffset="18447.25">23360 4751 148 0,'-5'1'137'0,"1"-1"-16"15,0 4-14-15,-3-4-11 0,3 1-14 0,-2-1-17 16,0 3-16-16,-1-2-9 0,1 3-5 15,-3 0-2-15,-1-3 6 0,-1 4 8 16,-1 1 4-16,-3-1 2 0,-2 0-1 0,0 3 3 16,-4 0 0-16,-3-1 6 0,-3 3 10 15,-1-1 11-15,-3 2 13 0,-3-1 11 16,-2 1 9-16,-2 3 4 0,0 2 2 16,-5 1 0-16,1-1-4 0,-3 5-7 15,-1 0-7-15,1 4-12 0,-1 0-12 0,-1 4-13 16,1 1-11-16,-1 4-8 0,3-2-7 15,-1 7-3-15,1 2-3 0,4 1-1 16,-1 4 3-16,5 0 2 0,0 3 4 16,5 1 1-16,1 2 0 0,5 2-4 0,3-3-6 15,8 3-5-15,3 4-3 0,5-4 1 16,8 1 3-16,4 3 3 0,9-3 2 16,6-1-2-16,7 0-3 0,8 1-7 0,6-2-5 15,5-5-2-15,5 2 0 0,8 0-1 16,3-5 2-16,5 1 0 0,6-1 4 15,4-2 2-15,5-2 2 0,4-2 3 0,6-2-4 16,6 0-2-16,5-7-6 0,4-1-4 16,6 0-2-16,1-5-6 0,3-4 2 15,3-5 2-15,-1-1 3 0,3-3-2 0,2-2 0 16,0-4 1-16,4-1-3 0,0-4-3 16,-2 0-2-16,0-1-1 0,-4-3 1 0,-2-5 0 15,-3 0 4-15,-4-6-1 16,-4 1 2-16,-4-3 2 0,-2-2 0 0,-4-3 1 15,-5 0-3-15,-2-6 0 0,-2 2 0 16,-4-7-4-16,-5-1-2 0,-3 2 1 16,-5-7 3-16,-4 1-1 0,-5-2 1 0,-6 1 3 15,-1-5 1-15,-8 1 0 0,-1-2 1 16,-7-1 2-16,-4-5 2 0,-4 1-4 16,-2-1 2-16,-7-3-2 0,-1-3 0 15,-7 1-1-15,-2-2-4 0,-7-1 3 0,-2-4 0 16,-6-1 5-16,-2 0 1 0,-6 0 0 15,-5-4 7-15,-4-1 9 0,-6 1 10 16,-7 3 6-16,-6 1 6 0,-10-3 1 0,-9 4-4 16,-9 1-10-16,-10 0-14 0,-6 3-11 15,-11 5-9-15,-7-1 0 0,-6 7-1 0,-6 3-2 16,-8 1 0-16,-9 9 0 0,-4 1-1 16,-7 5-6-16,-4 0-2 0,3 8-4 15,-1 2-16-15,2 4-22 0,7 0-25 16,4 6-27-16,9 4-91 0,5 0-155 0,10 2-148 15,7 3-110-15,10 0-47 0,7 3-8 16,9-2 72-16,11 3 149 0</inkml:trace>
  <inkml:trace contextRef="#ctx0" brushRef="#br0" timeOffset="18927.25">24365 5193 67 0,'-2'10'206'0,"0"-5"28"0,2 0-26 16,-2-1-16-16,2 1-8 0,0-2-7 15,-3-3-6-15,3 0-11 0,-2-4-9 16,-2-1-10-16,0-4 2 0,0-2 9 0,-5-3 13 16,1-1 12-16,-3-9 5 0,-2 0-4 15,-1-4-14-15,-3-5-20 0,-2-5-24 16,0-7-26-16,-3-6-19 0,1-3-16 0,0-6-9 15,2-9-6-15,2 0-7 0,4-1-4 16,1-2-3-16,5-1-4 0,3 0-4 16,6 3-6-16,7 3-1 0,6 0-3 0,8 0-2 15,4 4-1-15,9 0-2 0,5 5 0 16,3 3-4-16,3 4-2 0,3 2-1 16,3 3-2-16,-2 5-4 0,-2 2-15 0,-3 3-31 15,-3 2-86-15,-3 5-128 0,-4 3-124 0,-2 1-122 16,-5 0-79-16,-1 1-18 0,-3-2 59 15,-4 4 115-15</inkml:trace>
  <inkml:trace contextRef="#ctx0" brushRef="#br0" timeOffset="19178.45">24835 2876 59 0,'4'-9'206'0,"0"0"27"0,1 2-28 0,1 2-21 16,0 1-7-16,1 3 9 0,1 2 11 15,3 7 9-15,-3 5 0 0,1 5-9 0,-1 5-17 16,1 7-29-16,-3 5-35 0,-2 5-34 16,-2 3-28-16,0 2-19 0,-2 1-34 0,0 1-63 15,-2-2-88-15,-2 1-90 0,2 0-105 16,-2-6-84-16,-1-5-28 0,1-1 32 15,0-5 71-15</inkml:trace>
  <inkml:trace contextRef="#ctx0" brushRef="#br0" timeOffset="19474.84">25425 2410 327 0,'5'-15'459'0,"-5"5"55"16,0 0 54-16,0 9-85 0,0 5-105 0,0 8-94 15,0 5-69-15,0 9-46 0,0 6-51 16,0 7-38-16,-2 6-29 0,2 6-18 15,-3-1-13-15,1 8-9 0,0-3-21 0,0 4-49 16,0 0-101-16,0-2-120 0,2-1-111 16,-2-3-101-16,2-4-77 0,-2-4-6 0,-3-5 74 15,1-3 104-15</inkml:trace>
  <inkml:trace contextRef="#ctx0" brushRef="#br0" timeOffset="19678.29">25451 3136 24 0,'6'-5'178'16,"-2"1"3"-16,3 3-15 0,-1 1-14 15,0 1-10-15,-1 3-11 0,1 4-20 0,-2-1-22 16,-2 3-18-16,0 3-18 0,-4 2-12 16,0 1-11-16,-4 3-6 0,-3 2-13 0,-1-1-29 15,-1 1-45-15,1 0-60 0,-3-4-83 16,0 1-49-16,3-4-22 0,1 0 8 0</inkml:trace>
  <inkml:trace contextRef="#ctx0" brushRef="#br0" timeOffset="19956.25">25593 3226 91 0,'4'-11'345'0,"-2"1"98"16,0 0 81-1,-2 4-33-15,-2 1-59 0,0 1-64 0,-2 4-81 16,-1 4-92-16,-1 5-82 0,0 3-54 0,1 1-27 0,-1 4-16 15,2 3-6-15,2 2-7 0,2-2-1 16,2 1-1-16,0-2-2 0,4 0 0 16,1-2 0-16,3 0 1 0,1-5 0 15,4 1 0-15,-1-5 5 0,3-4-1 0,0-1 3 16,2-3 0-16,0-4 0 0,0-6-2 16,-2 0-1-16,-2-6 0 0,-2-2-1 0,-2-3-1 15,-3 1-2-15,-4-4 0 0,-4 1-8 16,-2-1-32-16,-4 3-59 0,-3-3-93 0,-1 4-101 15,-1 1-96-15,1 4-105 0,-1 0-39 16,0-1 24-16,5-1 72 0,0 5 93 16</inkml:trace>
  <inkml:trace contextRef="#ctx0" brushRef="#br0" timeOffset="20156.66">26016 2637 102 0,'8'-13'336'0,"1"4"51"0,-3 2 72 16,1 5-6-16,-1 4-36 0,-2 7-53 16,-2 6-48-16,0 7-38 0,-2 3-65 15,-2 5-78-15,0 4-57 0,-2 5-32 0,0 4-23 16,-3-1-30-16,-1 4-72 16,-1 1-131-16,1-2-133 0,-1 2-137 0,1-2-91 15,2-3-31-15,1-5 37 0,3 1 116 0</inkml:trace>
  <inkml:trace contextRef="#ctx0" brushRef="#br0" timeOffset="20382.86">26141 3265 31 0,'4'-6'333'0,"-2"1"97"0,0 3 86 0,-4-1-9 16,2 3-56-16,-2 3-72 0,0-1-79 16,0-1-91-16,0 4-86 0,2 3-55 15,0-2-31-15,0 1-17 0,2 0-12 0,2-1-15 16,0-2-13-16,1 4-17 0,1-7-15 15,0 2-14-15,3 0-13 0,1-3-5 0,1-3 0 16,-1 0 2-16,3 2 1 0,-2-2-8 16,-3 2-16-16,1-3-30 0,-1 3-39 15,-2 1-48-15,-1 0-53 0,1 0-61 16,-2-3-41-16,-2 3 7 0,3-1 30 0,-3-4 49 16</inkml:trace>
  <inkml:trace contextRef="#ctx0" brushRef="#br0" timeOffset="20553.25">26448 3106 37 0,'10'-14'348'0,"-1"3"81"0,-3 1 65 0,-2 3-6 16,1 5-44-16,-1 4-59 0,-2 7-81 0,0 5-68 15,-2 5-59-15,0 6-56 0,0 5-47 16,-2 2-28-16,-2 1-20 0,-1 1-13 16,1 3-13-16,0-3-30 0,-2 0-66 15,-3-1-109-15,1-1-114 0,-1-1-102 0,1-2-96 16,-1 0-47-16,1-8 26 0,-1-3 87 0,3-3 103 15</inkml:trace>
  <inkml:trace contextRef="#ctx0" brushRef="#br0" timeOffset="20736.62">26427 3436 49 0,'0'-6'223'0,"-3"2"27"0,3-2-27 0,-2 2-45 0,2 3-46 15,-2-3-35-15,2 4-34 0,-2-1-26 16,2 1-19-16,-2 0-10 0,2 0-5 0,-2 1-3 15,2-1-3-15,-2 4-2 0,2-3-6 16,0 2-7-16,0 1-12 0,2-1-8 0,2 1-17 16,2-2-21-16,3 2-33 0,2-1-50 15,1-3-41-15,3 0-16 0,0 0 3 16</inkml:trace>
  <inkml:trace contextRef="#ctx0" brushRef="#br0" timeOffset="21053.1">27136 3356 223 0,'0'-3'304'0,"0"3"35"0,2-2-24 16,2 2-68-16,0-3-63 0,5 2-52 16,1-2-37-16,3 1-46 0,2-1-72 15,2 3-80-15,0-2-88 0,2 2-98 0,-2-1-53 16,-3-3-14-16,-1 3 28 0</inkml:trace>
  <inkml:trace contextRef="#ctx0" brushRef="#br0" timeOffset="21251.14">27534 2863 36 0,'4'-21'320'16,"0"6"77"-16,0 1 68 0,-2 5-1 15,1 6-31-15,-3 3-39 0,-3 7-57 0,1 7-65 16,-2 10-61-16,-2 2-69 0,-3 11-56 16,1 4-35-16,-1 1-28 0,-1 5-41 15,-3 1-89-15,0 1-132 0,1-1-127 0,1 2-113 16,0-6-91-16,3 0-24 0,0-6 57 16,-1-4 112-16</inkml:trace>
  <inkml:trace contextRef="#ctx0" brushRef="#br0" timeOffset="21433.05">27392 3504 49 0,'4'-6'210'15,"0"-3"19"-15,3 0-23 0,1-1-23 16,-2 4-18-16,3-2-16 0,-1 2-19 16,3 1-20-16,-3 4-16 0,1-2-16 0,-1 3-11 15,1 3-15-15,-1 2-10 0,-1-2-9 16,-1 1-6-16,-2 4-5 0,-2 1-6 16,0-2-3-16,1 2-5 0,-3-3-1 0,-3 2-21 15,3-2-42-15,-2 0-53 0,2 2-72 0,0-3-84 16,0-4-58-16,2 2-13 15,3-3 23-15,1-3 45 0</inkml:trace>
  <inkml:trace contextRef="#ctx0" brushRef="#br0" timeOffset="21594.03">27705 3441 74 0,'9'-5'283'0,"-5"1"42"0,0 2 15 16,0 2-54-16,-2 0-56 15,-2 0-52-15,2 2-47 0,-2 2-40 0,3 4-30 16,-3-2-23-16,2 0-19 0,0 3-38 15,-2 0-43-15,2 2-50 0,0-2-47 0,0 0-48 16,0-3-40-16,0 0-14 0,0 2 7 16,5-3 21-16,-1-4 31 0,3 2 39 15,-1-3 39-15</inkml:trace>
  <inkml:trace contextRef="#ctx0" brushRef="#br0" timeOffset="21815.18">27836 3515 84 0,'7'-4'133'0,"-1"2"20"0,-2 0 5 0,-2-1-7 15,3 3-20-15,-3 0-26 0,0 0-29 16,0 0-27-16,0 0-23 0,0 3-23 0,0 1-28 15,0-1-23-15,3 2-23 0,-1-4-19 16,0 2-9-16,0-2 5 16,3 3 15-16,1-4 20 0,1 0 27 0,-1-4 24 0,1 3 25 15,-1-2 22-15,0 2 22 0,1-3 17 16,-3 4 10-16,1-1 4 0,-1 1-2 0,-2 0-7 16,0 1-12-16,1 4-13 0,-1-1-13 15,0 4-15-15,0-1-33 0,1 2-41 16,-1 1-48-16,2 0-43 0,1-1-44 0,-1 0-37 15,0-2-9-15,3-1 17 0</inkml:trace>
  <inkml:trace contextRef="#ctx0" brushRef="#br0" timeOffset="21913.69">28158 3573 70 0,'6'1'89'0,"-1"3"-3"0,1 4-10 0,-2 0-12 15,-2 5-16-15,0 2-27 0,1 0-46 16,-3 1-61-16,0 1-34 0,2-5-19 0</inkml:trace>
  <inkml:trace contextRef="#ctx0" brushRef="#br0" timeOffset="25005.35">18163 14541 112 0,'-4'0'171'0,"-2"-3"-28"15,1 3-31-15,3-2-20 0,-2 2-6 16,4-3-3-16,0 3-2 0,2-1 1 16,2-2 4-16,3-2 13 0,1 1 14 0,7-1 21 15,2-2 22-15,4 2 19 0,4-3 16 16,5-1 6-16,4 1-4 0,6-1-7 15,2 0-11-15,9-1-14 0,4 4-18 0,7-3-20 16,8 2-11-16,4-2-18 0,8 1-20 16,9 3-14-16,9-1-11 0,8 0-6 15,8 2-7-15,11-1-5 0,6 2-1 0,11-2 2 16,9 4-1-16,8-2-2 0,8 1 0 16,11 2-4-16,15 2 0 15,6 2-4-15,12 1-4 0,14 4-2 0,12 0-5 0,2 6-3 16,1 0 0-16,-1 3-1 0,-2 3-1 15,-2 0 0-15,0 2 2 0,-8 0 3 0,-11-1 2 16,-6-2 2-16,-7 1 4 0,0 0 3 16,1-1 3-16,-1-3 3 0,-2 5-5 15,-2-2 4-15,-2-3 2 0,-2 1 4 16,-2 1 0-16,-3-3 0 0,-1-1-2 16,-5 1-3-16,-4-3-4 0,-6 2 1 0,-7-2-1 15,-6-3 2-15,-6 1 6 16,-5-2 4-16,-4 0 3 0,-2-1 7 0,-6-1 3 15,-2-1-1-15,-7 2-2 0,-4-1-4 0,-6-2 1 16,-3 0-10-16,-6 3-3 0,-2-5-3 16,-4 2-3-16,-4-1-5 0,-5 1-8 15,-4-1 1-15,-2 1-4 0,-6-2 0 0,-5 1 2 16,-6-1 3-16,-6-2 4 0,-4 2 8 16,-7-1 9-16,-6-2 9 0,-3 0 9 15,-5 0 5-15,-3 0 2 0,-2-2-5 0,-2 2-8 16,0-3-10-16,-2 2-9 0,0-2-6 0,0 0-7 15,-1 2 0-15,1-2-2 0,-2 3-3 16,0-1 1-16,0 1-1 0,-3-4 1 16,-1 3 0-16,-3 1 3 0,-2-3 4 0,1 2 4 15,-5-3 5-15,0 3 3 0,0-3 4 16,0 0 0-16,-2 1-4 0,2-1-5 16,2 0-5-16,-2-1-7 0,4 4-4 15,1-3-3-15,-1-1-3 0,2 3 1 0,1-3-2 16,-1 2 0-16,3-1 0 0,-3 2 1 15,-2-2 2-15,1 1-1 0,-1-2-1 16,-4 4 2-16,0-5-10 0,-4 2-28 0,0-1-54 16,-5 1-64-16,-1-2-62 0,-3-4-52 0,-6 0-76 15,-6-3-148-15,-7-2-135 0,-12-1-81 16,-16-2-17-16,-12-4 14 0,-16-3 62 0,-18-3 163 16</inkml:trace>
  <inkml:trace contextRef="#ctx0" brushRef="#br0" timeOffset="25579.86">21916 14951 167 0,'8'-5'365'0,"-1"0"39"0,-1 1 53 16,0 4-17-16,-1 8-39 0,1 7-64 0,-2 10-42 16,-2 9-22-16,-2 11-44 0,0 8-82 15,0 7-57-15,-2 7-36 0,-2 3-23 0,0 5-16 16,0 2-9-16,-1 2-9 0,-1-2-17 0,0-3-56 15,-1-1-105-15,1-4-117 0,-3-3-107 16,1 0-103-16,-3-7-68 0,1-4 10 16,-1-5 80-16,-1-7 107 0</inkml:trace>
  <inkml:trace contextRef="#ctx0" brushRef="#br0" timeOffset="25845.66">22022 15352 130 0,'12'-39'245'0,"-1"2"27"16,2 5-32-16,-1 6-28 0,3 0-29 15,0 5-19-15,2 2-15 0,2 5-16 16,-2 3-18-16,2 2-26 0,-2 4-22 0,0 5-17 16,0 4-8-16,-4 1 4 0,-3 8 14 15,-6 3 6-15,-4 4 5 0,-4 5 2 0,-6 1-8 16,-5 3-15-16,-4 4-24 0,-5 1-41 15,-1-4-66-15,-2-1-78 0,1 1-87 0,5-2-104 16,0-6-68-16,4-3-11 0,4-6 38 16,3-4 63-16</inkml:trace>
  <inkml:trace contextRef="#ctx0" brushRef="#br0" timeOffset="26013.6">22536 15156 159 0,'28'-19'387'0,"-5"3"71"15,-4 3 53-15,-4 1-45 0,-5 8-57 16,1 4-76-16,-5 6-74 0,-4 5-63 16,1 7-50-16,-6 7-54 0,1 3-49 0,-2 2-69 15,-2 3-110-15,-1 3-127 0,3-1-117 16,-2-1-125-16,2 0-65 0,-3-1 7 16,1-4 77-16,0-3 106 0</inkml:trace>
  <inkml:trace contextRef="#ctx0" brushRef="#br0" timeOffset="26160.11">22669 15376 42 0,'5'-13'244'0,"-1"2"15"0,0 1-4 15,0 1-79-15,1 3-66 0,1 1-56 0,0 2-48 16,3 2-44-16,-1-3-40 0,5 4-40 16,0 0-37-16,-1-1-27 0,5 1-8 0,-2-3 14 15,2-2 24-15</inkml:trace>
  <inkml:trace contextRef="#ctx0" brushRef="#br0" timeOffset="26294.51">22879 15284 129 0,'4'0'170'0,"1"0"30"0,-5 4 26 0,-3 2 18 0,1 2 5 0,-2 3-5 16,0-1-23-16,0 5-30 0,-1-1-40 15,1 1-41-15,0-1-39 0,2 2-27 0,2-3-19 16,0 3-11-16,0-2-6 0,0-3-11 16,2 2-37-16,-2-1-50 0,2-3-63 15,-2 0-67-15,2-1-86 0,-4 1-62 0,0 0-5 16,-2 0 31-16,-1 1 50 0</inkml:trace>
  <inkml:trace contextRef="#ctx0" brushRef="#br0" timeOffset="26742.91">23086 15215 247 0,'-4'-5'292'16,"0"1"39"-16,-2 3-42 16,-1 2-45-16,-1 7-37 0,-3 0-33 0,3 5-33 0,-3 3-35 15,3 6-33-15,1-2-27 0,1 0-19 16,4 2-13-16,2-1-8 0,2-1-3 16,2-3 0-16,3 1-1 0,1-3 4 0,3-5 5 15,1 0 15-15,3-4 22 0,2-3 29 16,0-3 31-16,0-3 27 0,-2-3 16 15,0 0 2-15,-1-3-14 0,-3-4-25 0,0 1-32 16,-5-1-27-16,-2 1-40 0,-4-2-73 0,-2 3-109 16,-2-1-121-16,0 3-124 15,-7 2-105-15,3 1-39 0,-3-2 27 0,0 4 88 16,7-1 106-16</inkml:trace>
  <inkml:trace contextRef="#ctx0" brushRef="#br0" timeOffset="26906.33">23459 15105 229 0,'11'-9'390'0,"-5"0"37"0,0 5 20 15,-1 0-99-15,-1 4-110 0,-2 5-98 0,-2 4-63 16,0 6-71-16,0 3-80 0,-2 2-82 16,0 2-81-16,2 0-86 0,-2 2-67 15,-3-3-2-15,3 0 41 0,-2-1 61 0</inkml:trace>
  <inkml:trace contextRef="#ctx0" brushRef="#br0" timeOffset="27122.91">23487 15361 67 0,'2'2'236'16,"0"-2"27"-16,0 1-30 0,0-1-42 0,0 3-46 15,0-2-40-15,2 3-36 0,3-3-26 16,-1 3-19-16,1 1-24 0,-1 0-27 0,2 0-26 16,1 0-19-16,-1-1-11 0,1 1-6 15,-1-4 10-15,1 2 20 0,1-2 20 16,1-1 25-16,2-1 20 0,-3 1 17 0,3-3 18 15,0 3 11-15,-3 0 9 0,3 0-1 16,-3 0-9-16,3 0-9 0,-2 3-15 0,-1-2-23 16,1 3-35-16,2-3-40 15,-3 5-48-15,3-5-49 0,0 3-42 0,-1 0-24 16,1-4 11-16</inkml:trace>
  <inkml:trace contextRef="#ctx0" brushRef="#br0" timeOffset="27338.56">23889 15398 105 0,'10'-9'217'0,"1"1"30"0,-1-1 18 16,1 0 9-16,0 2-1 0,-3-1-15 15,3 4-27-15,-3-1-36 0,1 5-42 16,-1 3-40-16,-2 2-36 0,1 4-28 0,-1 3-17 16,-2 2-16-16,1 5-30 0,-1-2-45 15,0 1-42-15,-2 3-41 0,2-2-33 16,1-1-25-16,-1-2 3 0,0-3 23 16,0 0 30-16,1-4 32 0,1 0 29 0,-2-4 25 15,2 0 20-15,1-5 14 0,-1 0 13 16,3 0 6-16,-3-4 3 0,2 3 2 15,-1-1 0-15,-1-1 2 0,-2 3 0 0,3 3-1 16,-3 0-2-16,-2 5-19 0,0 1-48 16,0 3-78-16,-2-2-42 0,-2 2-22 15,0-1-10-15</inkml:trace>
  <inkml:trace contextRef="#ctx0" brushRef="#br0" timeOffset="28400.52">15151 14775 196 0,'0'0'222'16,"0"0"8"-16,2 0-70 0,0-1-47 15,5 1-17-15,-1-4 5 0,7 3 18 16,2-1 36-16,4-2 32 0,6 0 33 0,7-1 32 16,6 1 26-16,6-1 5 0,7 1-15 15,8 0-31-15,9 0-40 0,4-1-48 16,8-3-46-16,7 3-29 0,6-2-22 0,7-2-10 15,6 0-9-15,6-2-7 16,2 2-5-16,3 0-6 0,-1-2-5 0,-2 2-6 16,-4 4-4-16,-6 0 1 0,-4 2-1 15,-7 1-4-15,-11 2-15 0,-8 2-34 0,-8-2-100 16,-9 3-138-16,-6-2-132 16,-4 3-132-16,-9-3-57 0,-5-1-6 15,-7-1 82-15,-9-4 125 0</inkml:trace>
  <inkml:trace contextRef="#ctx0" brushRef="#br0" timeOffset="28867.01">16093 14122 75 0,'-8'-7'172'16,"-3"-2"7"-16,0 5-64 0,-3-1-41 15,-1 1-19-15,-4 4-4 0,-2 3 4 16,-3 2 14-16,-3 0 18 0,-5 8 22 0,-2 3 26 16,-6 1 31-16,-7 4 36 0,-3 4 40 15,-6 4 34-15,-1 2 18 0,-2 5-5 16,-2 6-18-16,1-1-33 0,5 6-48 0,2-2-52 16,5 1-40-16,8 1-25 0,6 3-20 15,10 0-10-15,7-1-6 0,13 3-8 0,8 1-5 16,11-2-5-16,9-1-1 0,12 3-6 15,6-6-5-15,11 0-1 0,4-2-2 16,6-3-4-16,5-3-1 0,0-3-7 16,2-2-11-16,2-1-28 0,-2-4-80 0,-3-4-124 15,-1-4-136-15,-3-2-147 0,-1-5-74 0,-3-8-18 16,-4-6 57-16,-4-5 111 16</inkml:trace>
  <inkml:trace contextRef="#ctx0" brushRef="#br0" timeOffset="29846.41">7525 14921 124 0,'4'4'212'0,"0"-3"18"15,5-1-37-15,3-1-32 0,3-4-11 0,6-3 19 16,3 2 35-16,5 0 40 0,5-3 28 16,6 0 14-16,7-1 3 0,8 1-16 15,6 0-30-15,9 1-40 0,9-1-45 16,9-4-40-16,14 5-29 0,10-4-25 15,13 4-14-15,13-1-12 0,10-3 1 16,13 0-3-16,14 2-2 0,12-2 0 0,14 1 1 16,15 0 6-16,6 0-5 0,6 2-7 15,5 1-3-15,4 4-6 0,0 4-1 16,-8 0-4-16,-5 3-2 0,-8 2 4 0,-8-1-3 16,-7 5 0-16,-9-1-2 0,-7 4-5 15,-14 1-7-15,-14-1-1 0,-13 2-4 16,-17-2-16-16,-13 1-19 0,-17-2-21 0,-12-1-28 15,-13-2-62-15,-13-1-131 0,-10-2-137 16,-15 0-139-16,-11-2-60 0,-10-2-16 16,-13-1 38-16,-15 0 122 0</inkml:trace>
  <inkml:trace contextRef="#ctx0" brushRef="#br0" timeOffset="30368.18">8380 15470 98 0,'-2'-9'294'0,"-2"3"32"16,1-2 25-16,-1 5-69 0,4-1-51 16,0 4-10-16,0 4 17 0,4 7 13 15,-1 7 4-15,1 7-9 0,0 11-34 0,0 4-46 16,0 10-58-16,1 4-44 0,1 4-30 15,0 1-18-15,1 3-9 0,1-2-23 16,1-1-56-16,-1-2-83 0,1-2-95 0,-1-1-81 16,3-5-70-16,-3-2-51 0,3-1-20 15,-3-5 37-15,-1-8 71 0,-3-2 68 16</inkml:trace>
  <inkml:trace contextRef="#ctx0" brushRef="#br0" timeOffset="30525.56">8418 15983 88 0,'2'-37'202'0,"2"4"17"16,3 3-51-16,1 1-50 0,3 4-33 15,4 5-23-15,-1 2-18 0,5 2-16 16,3 6-15-16,1 0-32 0,2 4-42 0,1 1-58 16,3 1-60-16,-1 0-33 0,-1 0-14 15,-1 3 16-15</inkml:trace>
  <inkml:trace contextRef="#ctx0" brushRef="#br0" timeOffset="30774.06">8930 15568 202 0,'4'-8'286'0,"-4"2"38"15,0 4-14-15,-2 2-60 0,-2 2-56 0,0 3-40 16,0 4-30-16,-1 5-36 0,3 2-35 16,0 1-43-16,0 1-47 0,0 2-52 0,2-1-45 15,2 0-43-15,0 1-33 0,2-6-12 16,1 1 11-16,-1-5 28 0,0 0 34 15,2-4 36-15,-1-3 35 0,1-3 40 0,-2-3 41 16,3 2 37-16,-3-3 32 0,0 3 26 16,-2-2 19-16,0 3 5 0,0-2-10 0,1 2-18 15,-1 0-21-15,0 0-20 0,0 2-31 16,2 2-41-16,0 0-42 0,1 0-44 16,1 1-47-16,0-1-51 0,3-3-22 15,-1-1 7-15</inkml:trace>
  <inkml:trace contextRef="#ctx0" brushRef="#br0" timeOffset="31006.21">9127 15677 158 0,'6'-11'255'0,"-1"6"20"16,-3 0 1-16,-2 1-8 0,0-1-17 15,0 5-32-15,-2 0-39 0,0 0-48 0,-1 1-44 16,1 3-34-16,0-3-25 0,0 2-13 16,2 2-10-16,0-4-7 0,0 2-6 15,2-3-5-15,2 0-2 0,-1 0-2 0,1-3 0 16,2-2 2-16,0 1 3 0,1-1 4 15,-1 1 1-15,1 1 2 0,-3-2 0 0,2 0 2 16,-2 5 2-16,1 0 0 0,-1 2 0 16,0 2 0-16,0 6 0 0,0-1-25 0,-1 1-48 15,1 2-59-15,2 0-64 0,1-1-64 16,-1-1-69-16,2-1-21 0,-1-5 28 16,1-4 45-16</inkml:trace>
  <inkml:trace contextRef="#ctx0" brushRef="#br0" timeOffset="31324.19">9390 15536 168 0,'6'-16'245'16,"0"2"7"-16,-2 3-3 0,-1 2-8 0,-1 3-15 16,0 2-23-16,0 1-33 0,0 3-39 15,0 4-37-15,0 4-31 0,3 2-21 16,-3 1-14-16,2 3-14 0,-2 2-19 16,2 0-30-16,-2 0-35 0,3-1-37 0,-1 1-32 15,0 0-27-15,0-4-10 0,-2-2 13 16,3 0 24-16,-3-1 32 0,0-3 29 0,0-2 26 15,0 0 24-15,0-2 14 0,0-1 11 16,-2-1 9-16,2 4 10 0,1-4 8 0,-1 1 8 16,2 3 2-16,0 1 1 0,0-1-3 15,1 1-8-15,1 2-8 0,-2 1-7 16,3-3-3-16,-3 3-4 0,0-1 4 0,-2-3 11 16,0 2 7-16,-2-1 4 0,-2 2 5 15,-2-3-1-15,-2 4-5 0,-3-3-14 0,1 3-20 16,-1-1-22-16,1-1-27 0,1-2-33 15,3 1-36-15,2-2-36 0,2-3-29 0,0 0-20 16,4-3 4-16,3-3 20 16</inkml:trace>
  <inkml:trace contextRef="#ctx0" brushRef="#br0" timeOffset="31584.94">9605 15690 20 0,'13'-8'156'0,"-2"3"9"16,-1-2 7-16,1 3 7 0,-3 3-2 15,-1-2-10-15,1 3-20 0,-1 0-23 0,1 3-27 16,0-3-28-16,1 1-24 0,-1 3-19 15,3-2-11-15,0-2-9 0,-1 0-10 0,3-2-8 16,2-2-5-16,-1-1-4 0,3-3-1 16,0-1 0-16,0-2 6 0,2 0 7 0,-2-3 3 15,0 4 5-15,-2-5-1 0,0 5 2 16,0 1 2-16,-3 2 5 0,-1-1 8 16,-1 4 9-16,1 2 7 0,0-1 4 0,-1 6 1 15,1-1-2-15,-1 1-8 0,1 1-6 16,0 3-9-16,-1-1-4 0,1 2-2 0,-1-3-22 15,1 0-33-15,-1 2-48 0,-1-3-56 16,2 1-75-16,-5-1-60 0,0 1-12 16,1-1 17-16,-5 2 38 0</inkml:trace>
  <inkml:trace contextRef="#ctx0" brushRef="#br0" timeOffset="37873.75">13111 8361 77 0,'0'0'165'16,"2"0"-34"-16,-2 3-24 15,2-3-14-15,-2 1-7 0,2-1-3 0,0 3-2 16,0-2 6-16,2 3 4 15,3-3 9-15,-1 2 10 0,3-2 10 0,-1 3 12 0,5-3 1 16,-1 2 2-16,5-3-2 16,2 1-2-16,3-1-6 0,1 0 2 0,4 0 5 15,3-1 2-15,2-2 3 0,6 2-1 0,2-4-5 16,2 1-13-16,5-1-14 0,4 1-12 16,2-3-19-16,2 2-13 0,6-2-14 15,3 2-9-15,3-1-5 0,7 1-2 0,3-1-3 16,5 2-1-16,5-4-3 0,4 1-1 15,6 1 3-15,7-2-3 0,4 3 1 16,8-3-4-16,5 1-1 0,8 2 0 16,2 1-6-16,5-1-4 0,4 4 0 0,-1 1 4 15,1 1-4-15,4 3 2 16,2-3 0-16,2 3 1 0,5 4-3 0,1-1-5 16,-1-1-2-16,1 3-2 0,-2 2 2 15,-1 2 0-15,-1-3 3 0,-2 4 0 16,0-3 2-16,-4 3 1 0,-4 0-6 15,-7-2-1-15,-8 1-3 0,-6-3 1 0,-11 1-5 16,-11-2-11-16,-10 1-22 0,-13-4-52 16,-8 2-78-16,-9-4-100 0,-9-3-94 15,-5 3-89-15,-5-8-85 0,-4 0-13 0,-3-2 47 16,-3-3 83-16,-3-2 90 0</inkml:trace>
  <inkml:trace contextRef="#ctx0" brushRef="#br0" timeOffset="38288.69">18485 7721 51 0,'2'-5'174'0,"0"-1"10"0,2 2-57 0,1 2-38 16,3 2-19-16,3 0-2 16,3 2 4-16,3 2 9 0,2 3 6 0,5 5 7 15,-1 4-1-15,4 2-4 0,1 2-6 0,2 5-9 16,-1 5-10-16,1 4-9 0,0 1-4 15,-3 4-2-15,1 4 1 0,-3 2 12 16,-2 1 22-16,-4 6 28 0,-2 1 34 0,-4 2 29 16,-7-1 22-16,-6 1 5 0,-6 3-10 15,-7-3-23-15,-6 4-37 0,-6 3-34 16,-7-4-33-16,-4 3-34 0,-6-5-69 0,-3 1-117 16,-3-4-134-16,-1 0-142 15,0-3-101-15,-2-4-42 0,3-4 21 0,-1-7 93 16</inkml:trace>
  <inkml:trace contextRef="#ctx0" brushRef="#br0" timeOffset="42784.05">18673 12521 73 0,'-2'-4'105'0,"0"-1"-10"0,0 2-13 0,-2 0-9 16,2 1-5-16,-3-1-7 0,3 2-9 15,-2-2-5-15,0 1 0 0,-1-1 5 16,-1 2 5-16,0 1 7 0,-3-3 5 15,1 3 1-15,-5 0-7 0,0 0-6 0,-3 0-9 16,-1 3-7-16,-5-2-4 0,-3 2 3 16,-3 2 5-16,-1 1 8 0,-5 0 6 15,-2 2 9-15,0 1 2 0,-4 3 0 16,0-2-7-16,-1 2-5 0,-1 1-5 16,0 0-10-16,-1 3-6 0,1 1-2 0,-2 0-1 15,1 2 2-15,-1 0 1 0,1 5 3 16,-1-3 8-16,2 4 6 0,-1 3 5 15,1 2 5-15,2 0 3 0,2 4 0 0,0 2-1 16,2 3-4-16,2 2-4 0,2 0-3 16,2 2-6-16,5-2-6 0,4 1-4 15,2 0-6-15,4 1-4 0,4 2-5 16,5-2-3-16,4 2-2 0,4 0-4 0,4 3 0 16,7-3-2-16,2 4 4 0,6-5 8 15,7 4 10-15,3-4 10 0,5 1 8 16,7 1 4-16,5 0 0 0,5-1-4 0,4-1-7 15,7 0-11-15,4 1-6 0,6-2-4 16,2-1-4-16,4 1-5 0,5-3-4 16,2-1 1-16,2-1-2 0,6-2 3 15,2-2 2-15,5-1 3 0,4-4 2 16,4-3 2-16,6 2-2 0,5-6-4 16,4 0 3-16,6-1 0 0,4-1-4 0,5-1 4 15,4-4 2-15,4 4-4 0,5-4-5 16,1 4-4-16,5-4-3 0,2 4-4 0,-2-3-5 15,1-2 3-15,-1 2-1 16,2-2 0-16,-2-3 1 0,0 1 0 0,-1-3-1 16,-1-2-2-16,-3-2-2 0,-1-4 0 0,-3-1 3 15,0-1 2-15,-1-7 6 0,-1 0-3 16,0-5 2-16,2 1 3 0,-2-5-4 16,-2 0-3-16,-2-1-2 0,-4-1-2 15,-7-1 1-15,-1-1 1 0,-8-1 1 0,-3 0-3 16,-4-1 1-16,-5-2 3 0,-4 0-1 15,-5-1 0-15,-1-2-1 0,-7 2 1 0,-2-4 0 16,-2-2 1-16,-4 1-1 16,-2-3-2-16,-3-3 1 0,1 1 0 0,-5-2 3 15,1 3 2-15,-5-5 2 0,-4 5 0 0,-3-3 0 16,-5 2 0-16,-5 2-3 0,-4-4-4 16,-7 5 2-16,-3 2 1 0,-7-4 0 15,-7 5 5-15,-1-4-3 0,-7 1 1 16,-4-1-1-16,-4 4 0 0,-5-5-1 15,-4 1-1-15,-4 0 1 0,-4 0-2 0,-2-1-1 16,-3 0 0-16,-6 0 0 0,-2 1-4 16,-2-3 2-16,-6 4 0 0,-3-4-1 15,-3 2 2-15,-5-3 1 0,-4-2 1 16,-3 2 0-16,-6-3-1 0,-1 2 0 0,-5-2-3 16,-2-1 0-16,-7 3 0 0,-2-2 1 15,-6-1 0-15,-2 5 0 0,-2-5 0 16,-4 4-2-16,-3 2 0 0,-2-3 0 0,-3 4 3 15,-3-1 2-15,-3-1 5 0,-1 3 1 16,-6-1 2-16,-5 0 0 0,-6 1-5 0,-9 0-4 16,-4 0-1-16,-4 4-1 0,-4-5-3 15,-3 5 3-15,-4-4 4 0,-4 1-2 16,-2 2 0-16,-4-1 0 0,-2 2-3 16,-3 4-2-16,-1-2 1 0,-1 3 5 0,0 0-1 15,-1 4 3-15,-3 0 0 0,-4 4 1 16,0 1-4-16,-5-1-4 15,-3 4 4-15,-1 1-2 0,-4 2 0 0,-2 0 1 16,-2 1-2-16,-2 3-1 0,0-1-1 16,2-1 2-16,4 4 3 0,2 3-1 0,7-3 2 15,2 4 3-15,6 4-1 0,2 0-10 16,7 2-10-16,4 4-11 0,4-1-38 16,6 5-93-16,7 1-125 0,4 2-117 0,6 5-127 15,5 3-68-15,4 1-6 0,6 3 71 16,2-1 113-16</inkml:trace>
  <inkml:trace contextRef="#ctx0" brushRef="#br0" timeOffset="47328.3">28186 9482 58 0,'2'-1'67'0,"-2"-2"-2"0,0 2 0 16,0-3-5-16,0 0-4 0,-2 3-1 15,2-3-3-15,-3 3 4 0,3-1 6 0,-2-1 4 16,2 1 1-16,-2-2 1 0,0 1-4 16,-2-2-6-16,2 1-6 0,-3-1-1 15,-1 2-1-15,0-5 4 0,-3 2 2 0,1-2 3 16,-3 1 2-16,-1 2-4 0,-1-3-2 15,0 2-6-15,0-1-5 0,-1 0-5 16,-3 2-4-16,0-1-2 0,0 2-4 16,0-3-2-16,-4 3 1 0,0-1 2 0,-1 2 0 15,-1-2 4-15,-2 4 1 0,-3-2 3 16,-1 3 1-16,-3-1 5 0,0 1 5 16,-2 0 2-16,-2 1 8 0,2-1 12 15,-2 3 13-15,3-2 6 0,-3 3 1 0,2-3 2 16,-2 2-3-16,2 2-11 0,-2-1-11 15,-2-1-7-15,-2 7-4 0,1-1 1 16,-1 1-2-16,0 0 1 0,0 3-2 16,0 3-4-16,1 0-4 0,-1 5-5 0,2 1-3 15,-2 3-6-15,2 3-3 0,-2 1-1 16,-1 5-3-16,-1 0-3 0,2 3-2 16,-3 2 0-16,1 1-3 0,0 2-5 15,2 1-2-15,-1 2-1 0,3 1-4 0,2 2-1 16,2 0-2-16,3 2 1 0,3 1 0 15,1 0 1-15,3-1 2 0,3 5 2 16,4-1 1-16,0 0-2 0,5 4 0 0,1-3-1 16,3 2 0-16,1 2 0 0,5 0 1 0,2 0 1 15,2-1-2-15,2 1 0 0,5-4 0 16,4 5 0-16,1-5-3 0,3 4 0 16,7-1 0-16,1-3-2 0,7 3 0 15,2-4-2-15,4 1 0 0,6-3 1 16,3 1 2-16,6-2 2 0,2-3 0 15,6 0 2-15,5-6 3 0,1 1-3 0,5-4 1 16,5-4-1-16,1-1-1 0,2-1-1 16,5-4-1-16,4-4-1 0,0-5 2 15,2-3-2-15,0 0 0 0,2-6-1 16,-2-2 0-16,2-3 3 0,0-3 0 0,0-6 1 16,-2-2 3-16,0-4-2 0,1-2-1 15,-4-2-2-15,-1-4-2 0,0-1-4 0,-4-6-1 16,-3-1 0-16,-4-1 3 0,-4-7-2 0,-4 3 1 15,-5-6 2-15,-3-3 1 0,-5-2 1 16,-5-1-1-16,-3-1 2 0,-5-2-2 16,-1 0-2-16,-8-2 0 0,-1 1-1 15,-4 0 1-15,-3-1 1 0,-4-1 6 0,-4 2 0 16,-4-2 4-16,-3-1-1 0,-3 0 2 16,-5 1-1-16,-2-1-4 0,-4-1-1 15,-3 1 0-15,-1-3 0 0,-5 1-1 16,-4-2-3-16,0-1-1 0,-4-2-1 0,-2-1-1 15,-3 1-2-15,-3-2 1 0,-3-1 3 16,-2 0-1-16,-6 2 1 0,-2 3 1 0,-3-1-2 16,-3 1-1-16,-5 5-2 0,0-1 2 15,-4 2-2-15,-1 3 1 0,-1 2 2 0,-2 2-2 16,2 2 1-16,-1 3 0 0,1 2 3 16,4 2-3-16,0 2 1 0,4 5 0 15,5 4-11-15,1-1-13 0,3 7-23 0,2 1-59 16,4 6-120-16,4 4-120 0,2 4-100 15,7 4-102-15,2 4-48 16,2 9 24-16,4 0 98 0,4 3 111 0</inkml:trace>
  <inkml:trace contextRef="#ctx0" brushRef="#br0" timeOffset="49004.3">28164 10326 62 0,'-6'-9'65'0,"2"-1"-4"0,-3 0 1 15,1 1 3-15,0-2-4 0,-1 2-2 16,1-1 4-16,0-1 5 0,-3-2 7 16,1 1 11-16,-1-5 6 0,1 1 6 0,-3-2 0 15,3-2 2-15,-3-1 2 0,1 0-1 16,-1-2 3-16,0-5 10 0,-1 2 9 16,1-3 6-16,1-4 8 0,-1 0 6 15,3-4 2-15,-1-2-6 0,1-2-7 16,1-5-7-16,3 1-12 0,0-2-14 0,4-4-12 15,0 1-10-15,2-3-8 0,2 2-7 16,2-2-4-16,3-1-7 0,4-2-5 16,1 2-6-16,3-5-7 0,7 1-7 15,5-6-7-15,5 1-3 0,8-6 0 0,7 0 3 16,10-4 2-16,7-4 4 0,10 2 1 16,9-8 0-16,10 3 0 0,5-3-1 0,8-1-5 15,2 2-3-15,4 5-1 0,0 1-3 16,5 3-2-16,-3 5-6 0,3 5-2 15,-1 2-2-15,-1 8-1 0,-1 0 0 0,1 8-4 16,-5 2 1-16,0 7-3 0,-4 2-4 16,-2 8-12-16,-3 1-34 0,-3 1-82 0,-5 10-108 15,-2-2-112-15,-4 3-97 0,-6 4-91 16,-5 3-21-16,-6 1 55 0,-11 4 93 0,-3-2 106 16</inkml:trace>
  <inkml:trace contextRef="#ctx0" brushRef="#br0" timeOffset="49374.1">30869 7116 18 0,'11'-13'134'0,"0"3"-35"16,1-1-17-16,1 2-7 0,0 0 0 0,4 6 5 0,0-2 6 15,4 5 7-15,0 2 7 0,2 2 4 16,3 6 3-16,-1 4 3 0,0 6 4 15,1 6-1-15,-5 11-5 0,0 5-9 0,-6 8-12 16,-4 7-16-16,-7 7-20 0,-4 4-16 16,-7 6-10-16,-3 5-8 0,-5 2-17 15,-2 3-47-15,-2-1-60 0,-2 2-69 0,-2-2-94 16,-3 0-58-16,-3-3-19 16,-1-1 27-16,-2-5 52 0</inkml:trace>
  <inkml:trace contextRef="#ctx0" brushRef="#br0" timeOffset="62264.85">13733 7392 212 0,'4'-18'299'15,"0"5"50"-15,1 1-26 0,-1 4-19 16,0 0 22-16,2 4 14 0,-1 7-8 15,1 6-23-15,0 8-22 0,1 8-38 0,-1 12-75 16,0 5-64-16,-1 9-40 0,-1 3-23 16,0 1-21-16,0 7-15 0,1 0-10 0,1 0-11 15,0-2-30-15,1 2-101 16,-1-6-139-16,2-3-134 0,3-7-132 0,0-3-63 16,1-4-8-16,1-8 77 15,0-6 128-15</inkml:trace>
  <inkml:trace contextRef="#ctx0" brushRef="#br0" timeOffset="62459.16">14156 7710 162 0,'-15'-22'307'0,"-1"1"80"0,-1 5 24 0,-2 6-32 0,2 2-32 15,2 7-40-15,0 2-58 0,4 7-75 16,3 2-68-16,2 5-44 0,3 0-47 15,3 1-71-15,3 3-95 0,1-1-102 16,2-2-99-16,5-2-100 0,-1 2-36 0,5-4 27 16,0-4 73-16,2 0 88 0</inkml:trace>
  <inkml:trace contextRef="#ctx0" brushRef="#br0" timeOffset="62806.66">14323 7726 89 0,'-2'-1'346'0,"0"1"89"15,-2 0 61-15,-2 0-55 0,1 0-71 0,-1 1-72 16,2 2-82-16,2 2-85 0,0-1-61 16,-1 0-39-16,3 4-36 0,3-4-31 0,-1 1-25 15,2-4-20-15,2 2-12 0,3-3 1 0,1 0 14 16,-1 0 17-16,1-3 19 16,1 3 17-16,-3-1 12 0,1 1 6 0,-1 0 14 15,-1 0 13-15,-3 0 12 0,0 1 9 0,0 2 6 16,1-2-1-16,-1 5-6 0,0-2-14 15,2 1-24-15,-1-4-35 0,1 4-39 16,3-2-40-16,-1-3-32 0,3 0-19 16,-1-5 1-16,3 1 22 0,0-1 30 0,-1 1 35 15,-1-2 29-15,-3 2 24 16,1 3 25-16,-1 1 23 0,-1 1 17 0,-3 2 10 16,2 4 5-16,-2-1-2 0,1 1-12 15,-1 2-32-15,0-1-52 0,0 1-56 0,3 0-57 16,1 2-57-16,1-6-54 0,-1 0-33 15,3-2 5-15,1-3 34 0</inkml:trace>
  <inkml:trace contextRef="#ctx0" brushRef="#br0" timeOffset="63123.85">14707 7788 126 0,'6'-8'205'0,"0"2"10"0,-1 0-4 0,-1 1-20 16,-2 2-28-16,0-2-35 0,0 4-37 16,2 1-32-16,-2 0-25 0,3 0-17 15,1 1-15-15,0 3-16 0,1-3-16 0,1 2-10 16,1-3-7-16,-1 0 0 0,1 0 5 15,1 0 16-15,-1-3 26 0,-1 3 31 16,-2-1 37-16,1 1 43 0,-3-4 42 0,0 4 29 16,1-1 9-16,-3 1-6 0,2 0-21 15,-2 1-35-15,4 3-38 0,1-3-33 16,-1 2-23-16,5 2-36 0,-1-2-46 0,3 2-47 16,0-1-37-16,1 1-20 0,3-2-14 15,0-3 15-15,0 1 31 0,0-1 41 16,0 0 32-16,-2 0 30 0,2 0 28 15,-2 0 30-15,-1 3 35 0,1-1 34 16,0 3 33-16,-2 0 16 0,0 0-2 16,-1 4-17-16,1 2-27 0,0-2-30 15,-1 1-62-15,1 1-104 0,0 2-118 0,4-2-131 16,0-2-95-16,2 0-48 0,0-5 2 16,2-2 67-16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2:38.9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6229 10593 14 0,'-8'-3'156'0,"-1"-2"-18"0,1 1-19 0,-1 0-14 16,3 0-10-16,-2 3-9 0,1-3-11 15,1 3-4-15,0-2-3 0,-1 3 2 16,1-2 3-16,0 2 5 0,-1-1 4 15,1 1 2-15,0 0 0 0,-3 0-3 16,3 0-2-16,-3 1 0 0,-1 1 0 16,-1 1 6-16,0-2 4 0,-1 4 5 0,-1-1 6 15,0 4 2-15,-1-1 1 0,-3 2-1 16,0 0-1-16,0 2-5 0,0 0-5 0,0 2-5 16,-2 3-5-16,0 0-5 0,0 2-6 15,0 2-6-15,-2 4-5 0,-3 1-6 16,3 4-5-16,-2 0-6 0,2 2-4 0,-3 2-2 15,1 1-3-15,0 1-3 0,-1 4-2 16,-1 1-5-16,2 0-4 0,0 2-5 16,1 0 0-16,3-1-4 0,0 1-2 15,2 0 0-15,3-2-1 0,1 0 1 0,2 2-2 16,3-1-1-16,1-2-4 0,3 2 0 16,2 0 1-16,0 0-3 0,4-2-2 0,0-1 0 15,2-1 3-15,3 0 0 0,1-3 0 16,1 0 4-16,1 0 2 0,1-2 2 15,2-3 1-15,1 0 0 16,3 1 2-16,0-1-1 0,2-3-2 0,0 2 2 0,5-2-2 16,-1-1-1-16,0 1 0 15,5-5-2-15,-1 0 2 0,5-1 0 16,0 2-2-16,4-6 1 0,0 0 0 0,2 1-4 16,2-1-1-16,2-2 1 0,3-2 0 0,-1 1-2 15,3-1 3-15,1-3 1 0,1-1 2 16,0-3-1-16,2 0-1 0,-1-3 2 15,1 2-4-15,2-4 3 0,0-4 1 16,0 2 2-16,0 1 5 0,2-3 0 0,-2 3 0 16,2-2 1-16,0 2-3 0,0-3-2 15,0 3-3-15,2-3-1 0,0-1-1 16,3 0-1-16,1-5-1 0,0 1-1 0,3 2 2 16,1-7-2-16,1 0 2 0,0 0 1 15,1-2 2-15,3 1 0 0,0 0 0 16,-2-2 2-16,2 0 2 0,-3-4 0 0,1 0 0 15,-2 1-1-15,-3-5 1 0,1 0-4 16,-3-1-1-16,-2-2 1 0,-1-3-2 16,-1-3 0-16,-2-3 1 0,-2 0 2 15,0-5 0-15,-3 0-3 0,-1-4 0 16,-2 0 1-16,-3-3-2 0,-2 2-2 0,-1 0 0 16,-3-1 2-16,-2 1 3 0,-5 0-1 15,-1 2-2-15,-2-1 4 0,-3 1 2 16,-4 1-1-16,-2 0-2 0,-2 4 1 0,-2-1 2 15,-4 0 1-15,-3 3-1 0,-2 0 3 16,-3 1 0-16,-3 2-2 0,-3-1 1 16,-1-2-2-16,-2 3-1 0,-3 0-1 15,-1 0 5-15,-3 2-1 0,-2-5 5 0,-2 4 4 16,-2 2 4-16,-2-2-1 0,-2 1 3 16,-3 3 2-16,-1-3-1 0,-5 4-2 15,0 3 0-15,-1-4 0 0,-3 2-3 16,-3 3-3-16,1-1-3 0,-4 1-3 0,0 1-2 15,-1-1 2-15,-3 1-3 16,-1 1 2-16,-1 2 2 0,-3 1 3 0,-2 2 2 16,0-2-2-16,-2 3-1 0,0 1 2 15,-2 3-1-15,-3 0-2 0,-1 1-1 0,-2 3 1 16,-3 0 3-16,-2 5-5 0,-6-2-2 16,-2 6 0-16,-2 0-2 0,-3 6-1 15,-4-2-2-15,-1 5 0 0,-1 0 0 0,-4 3 1 16,0-2-2-16,0 4 0 0,2 1 0 15,-2 1 0-15,0 2-5 0,-2 2-4 0,2 1 1 16,-2-1 0-16,0 2-2 0,-1 3-4 16,1 4-8-16,0-4-15 0,0 8-21 15,2-2-23-15,2 1-21 0,2 1-15 0,3 0-10 16,5-3-8-16,3 3-24 0,6-7-79 16,5 2-104-16,5-2-95 0,7-1-90 15,7-1-73-15,6-2-4 0,8-5 71 0,4-1 113 16</inkml:trace>
  <inkml:trace contextRef="#ctx0" brushRef="#br0" timeOffset="2022.13">6545 5354 126 0,'-9'-4'147'0,"1"-1"-56"16,-1-1-42-16,1 5-23 0,-1-3-9 16,1 0 0-16,-1 0 1 0,1 3 8 15,0-3 7-15,-1 3 19 0,-2-2 13 0,3 2 14 16,-3-2 9-16,1 0 7 16,-1 2 1-16,-1 1-10 0,-1-3-14 0,-2 3-14 15,0-2-11-15,-2 2-7 0,-2 0 1 16,-2 2 7-16,-4 1 8 0,-1-2 12 0,-3 5 15 15,-3-2 8-15,0 2 1 0,-4 2 1 16,0 0 2-16,-2 4-3 0,0-2-6 16,-2 5-5-16,-3 0-2 0,1 4 0 15,0 1 5-15,-3 2 9 0,-1 4 7 16,-1-1 10-16,-2 8 5 0,-1-1-1 16,-1 3-7-16,2 3-14 0,-2 3-12 0,3 1-16 15,1-1-10-15,1 6-10 0,3-2-10 0,3-1-5 16,2 1-5-16,2 0-5 0,4 1-5 15,3-4-5-15,1 5-1 0,3-1-1 16,3-1-1-16,1 2 2 0,4 3 0 0,3 3 1 16,3-2 1-16,3 3-1 0,1 0-3 15,5 4 0-15,4-4-1 0,5 1 0 16,3 1-3-16,7-2-1 0,2 0 0 0,6 0 0 16,5-3 0-16,4 3 1 0,4-1-1 0,7-3 1 15,5-2 2-15,5 2-1 0,5-1-1 16,5-2 0-16,7-1 1 0,7 0 1 15,3-4-1-15,7-1 0 0,6 1-2 0,3-7 3 16,3 1-2-16,3 1 0 0,4-6 2 16,4 1 3-16,2-6 1 0,3 3-1 15,6-3 0-15,-1-2 0 0,5 0-4 16,2-5-3-16,-2 2 0 0,3-2 0 0,1-1 2 16,0-6-1-16,0 2 3 15,5-4-1-15,1-4 1 0,5-2 1 0,0 0 0 16,2-4-4-16,0-4-2 0,-2 0 5 15,-1-1 0-15,1-4-1 0,-4 1 2 16,2-1-2-16,-3-5 3 0,-1 0-5 16,-3 2-2-16,-4-5-3 0,-4 0-1 0,-4-5 0 15,-5 2 2-15,-4-2 2 0,-4-2-1 16,-4-1 1-16,-5-5 1 0,-3 1 3 0,-3-4-2 16,-4-1-3-16,-3 1 0 0,-3-5 0 15,-3 0 0-15,-1-3-3 0,-7-2 4 0,-2-1 0 16,-5 2 1-16,-6 0 1 0,-1-5 0 15,-6 6 2-15,-1-6 0 0,-6 2 1 16,-3 0 0-16,-2 1-1 0,-4-4 0 16,-4 4 1-16,-2-2 3 0,-3 1-1 0,-4-1 0 15,-1 1 0-15,-3 1 0 16,-2 0-1-16,-3-1-2 0,-3 2 2 0,0 3 1 16,-5-4-2-16,-2 5 2 0,-2-2 0 15,-4-1 0-15,-2 5-1 0,-2-5 2 0,-3 2 2 16,-4-3-2-16,-1 2-1 0,-5-2-1 15,-3 1-1-15,-1-1-1 0,-4-1-2 16,-5 1 1-16,-4 3-1 0,-2-3 0 0,-7 2-1 16,-1 3-2-16,-7-2 1 0,0 1-3 15,-4 1 2-15,-3-1 1 0,-1 2-2 16,-2 0 0-16,-1-2-2 0,-4 3 5 16,3 2-1-16,-3 0 0 0,-2 1 0 0,2 2 3 15,-1 2 2-15,-3-1-3 16,0 2-1-16,0 3 1 0,-5 4-2 0,-1 1 0 15,0-1-1-15,-5 3 0 0,1 2-1 16,-5 3-1-16,-2 2 3 0,-4-2 0 0,-2 4 1 16,-3 1 1-16,-3 0 1 0,-1 3-2 15,-4-3-1-15,-4 1-1 0,-2 2 0 16,-2 4-1-16,-1-3 0 0,-1 0 3 16,0 4 5-16,-1 0 5 0,1 0 0 0,1 4 3 15,-1 0 2-15,0 1 0 0,-3-1 0 0,-4 3-3 16,-2 2-3-16,-2 1-4 15,-2 6-3-15,-2 0-3 0,2 2-1 0,-2 1-1 16,2 1 2-16,2-1 3 0,4 1 2 16,2 0 2-16,5-1-3 0,4 2 1 15,4-1-3-15,8-2-1 0,5 2-4 16,6 0-11-16,4-2-11 0,7-1-13 16,6 2-11-16,4-5-13 0,5 6-10 0,4-3-13 15,1 4-32-15,8-4-76 0,1 3-88 16,2 3-86-16,3 2-72 0,4 0-60 0,4 3-39 15,2-2 44-15,2 6 78 0,5-1 85 16</inkml:trace>
  <inkml:trace contextRef="#ctx0" brushRef="#br0" timeOffset="4610.97">10473 9419 114 0,'-6'-1'100'15,"2"-3"-16"-15,-3 0-8 0,1 3-3 0,0-2-8 16,-1 3-9-16,1-3-8 0,-3 3-2 16,3 0-2-16,-2 0-1 0,-1 0 6 15,-1 3 4-15,1-3 4 0,-1 3 1 16,-3-2-2-16,0 3-1 0,0-3-3 0,-1 3 3 15,-1 1 5-15,-2 3 3 0,-2-2 6 16,-2 0 5-16,-1 3 6 0,-1 2-1 16,-2 2-5-16,-1-3-3 0,-1 6-7 15,-1 0-6-15,-1 0-8 0,-3 1-4 0,2 5-2 16,-1-2 5-16,-3 2 3 0,0 1 5 16,0 2 4-16,0 1 7 0,-2 2 2 15,0-2-1-15,-2 4 0 0,0 2 5 0,0-1 5 16,0 2 1-16,-2 1 5 0,1 1 1 15,-1 4-2-15,2-1-5 0,0 1-11 0,0 1-8 16,2 3-11-16,-2-2-9 16,2 2-9-16,2-1-4 0,-2 1-3 15,2 1-1-15,0-2-2 0,3 4-2 16,-1-1-1-16,0-1-3 0,0 4-1 0,3-1-1 16,1 0 0-16,1 2 2 0,-1 0-1 15,3 1 0-15,1-2 0 0,3 2-5 16,0 0-3-16,2-1-1 0,2 2-2 15,2-1 2-15,3 0 0 0,-1 0 1 0,4 1 0 16,1 0-2-16,4-1 1 0,-1 3-4 16,3-2 1-16,2 2 1 0,2-5-2 0,3 5 1 15,-1-3-2-15,2 0 2 0,1-2-3 16,1 1 2-16,3 0 3 16,-1-2-3-16,3 3-1 0,0-3 2 0,2 1-1 15,1 0-1-15,3-2 0 0,1 2 1 0,3 0 0 16,0 2 0-16,3-4 0 0,1 3 2 0,1 2 0 15,3-1 0-15,1 0 2 0,4-1-3 16,2 0 2-16,4-1-3 0,5 2 3 16,2-4 1-16,4 2 0 0,2 0 4 15,4-4 1-15,4 0 0 16,5-2-2-16,2 0-1 0,2-4-1 0,4-2-2 0,0-2-2 16,3-3-2-16,1-2 1 0,1-1-2 15,-1-2 0-15,0-2-2 0,3-1 2 16,0-7 0-16,1 4 1 0,1-6 1 0,0 1-1 15,1-5 3-15,1 0-1 0,4-5-1 16,0-4 2-16,2-1 0 0,3-1 0 16,-1-6 1-16,2-2-4 0,-2-3 2 0,3-1 1 15,-3-4 4-15,2 0 2 0,-1-3-2 16,-1-3 2-16,-2-1 1 0,0-1-3 16,0-5-4-16,0 1-2 0,-2-6-1 15,-2 1 0-15,0-4 0 0,-2-1 0 0,-2-2-1 16,-1-4-1-16,-1-3 1 0,-1-2-1 15,1-3-1-15,0 3 2 0,-1-8-1 16,-1 4 6-16,-1-1 0 0,-2 0 2 16,-2 0 1-16,-1 1-1 0,-3 3 1 0,-3-2-5 15,-3 3 1-15,-3 0 0 16,-1-1 1-16,-5 0 2 0,-4-2-4 0,0-1 3 16,-4-2-4-16,-1-6 0 0,-3 2-1 15,-1-5-2-15,-2-2-1 0,-1 3-1 0,-3-1 4 16,-2-3-1-16,-2 0 1 0,-3-1 0 15,-1 1 0-15,-2 2 2 0,-5-2 1 16,-2 2-1-16,-2 0 1 0,-4 2 4 16,-5 0 3-16,-1 1-3 0,-5-1 2 0,-2 4 1 15,-2-2 2-15,-4 2-3 0,-2-2-4 16,-3 2 1-16,-4-1-1 0,1-1-3 16,-3 2 0-16,-2-2 1 0,-2 4 0 0,-2-2-1 15,0 1-2-15,-3-1 2 0,-1 5-2 16,-3-4 1-16,-1 5 3 0,-3-4 2 15,-4 7 2-15,-2 0-1 0,-2-2 1 16,-5 6-1-16,-1 0-3 0,-5 2-1 0,0 0-2 16,-4 3 0-16,0 2 0 15,-2 1 2-15,-2 0-1 0,-3 4 3 0,1 0 2 16,0 5 0-16,-3-3 0 0,1 3-2 16,-3 2 1-16,2 2-5 0,-1-3 0 15,-3 5 0-15,-2 2-1 0,0 0 0 0,-4 1-1 16,-2 1-1-16,-2 2 0 0,-3 2 1 15,1 0-2-15,-3 3 2 0,1 0 4 16,-3 2 3-16,-2 2-1 0,3 3-1 0,-3-1 3 16,2 3-1-16,-2-1-2 0,-1 2-2 15,-1 3-1-15,0 3 2 0,-2-1-3 0,0 2 1 16,-2 4-1-16,2 0 1 16,-3 5 0-16,1 2 3 0,-2 3 2 0,0 3 0 15,0 0-2-15,-1 4 3 0,-1 3-1 0,-3 1-6 16,1 1-1-16,-1-1 0 0,3 2 0 15,0 1-2-15,1-1 1 0,1 2 2 16,4-3-2-16,2 5-1 0,3-5-4 16,1 4-10-16,2 0-10 0,5 3-15 0,4-4-15 15,2 4-29-15,2-2-64 0,7 2-100 16,5 0-110-16,6-2-95 0,7-1-102 0,7-2-37 16,6 0 33-16,7-5 93 0,4-2 109 15</inkml:trace>
  <inkml:trace contextRef="#ctx0" brushRef="#br0" timeOffset="30075.55">17139 8345 51 0,'-9'0'146'16,"1"0"-37"-16,-1 0-24 0,1 0-12 16,-1 3-5-16,1-3-5 0,-1 1-9 15,-1 4-6-15,-1-2-3 0,1 1-1 0,-3 3 3 16,-2-1 1-16,-2 3 2 0,0 2 5 16,-4 2 2-16,0-1 0 0,-2 5 2 15,-3-1 0-15,-1 2 7 0,-1 2 4 16,1 0 4-16,-3 2 3 0,-2 0 1 0,1 3 4 15,-1 4 1-15,-2-3 1 0,2 2 3 16,-2 1 5-16,-2 2 4 0,2 2 3 16,-2 2 2-16,-2 0 1 0,-2 4-1 0,2 0 1 15,-2 1 0-15,0 4-3 16,-1-1-1-16,1-1-6 0,0 4-3 16,2 0-11-16,0 4-12 0,2 3-9 15,2 0-10-15,0 4-6 0,0 1-7 0,2 1-9 16,3 3-2-16,-1-2-3 0,3 3-2 0,1 0-4 15,3 1-1-15,2 0-1 0,2-1 0 16,2 1-7-16,4 1-2 0,0-2-5 0,5-3 0 16,2 2-1-16,1-2-1 15,3-1 3-15,2-3 0 0,2 1 2 0,3-1-1 16,1-1 1-16,2-1 3 0,3-3 0 0,2 2 0 16,2-2-2-16,1-3 2 0,4 0 0 15,1-3-3-15,0-2-1 0,4-3 0 16,1-5-1-16,3 3 0 15,1-6 0-15,4 1-1 0,2-7 5 0,4 2 3 0,0-5 1 16,5-2 1-16,1-2-1 0,5-4 2 16,2 0-3-16,4-6 0 0,4-1-2 15,3-4-1-15,2 0 1 0,3-4-5 16,3-4 1-16,2-2 2 0,1 0-2 0,-1-7-1 16,2 1 1-16,-2-2 1 0,2-5-1 15,0-1 0-15,-2 1 2 0,3-5 5 16,-3-1-3-16,0 0 2 0,0-1 1 15,0-3-3-15,0 0-4 0,0-1-1 0,0-3 1 16,-2 0-2-16,-2-1 2 0,-2-2 2 16,-3 2 0-16,-1-1 2 0,-5-5-2 15,-2 1 0-15,-2-3-1 0,-4 0-1 16,-2-3 0-16,-5-2 1 0,1-3 3 16,-5 0 3-16,-2-3-1 0,-4 5 2 0,-2-5 3 15,-3 3-1-15,-5 0 0 0,-1 2-1 16,-4-2 1-16,-4 2 2 0,-3 1-3 0,-1 0 2 15,-3 2-3-15,-3-4-1 0,-1 5 1 16,-2-4 2-16,-2 4 0 0,-2-5 0 16,-2 4 1-16,-3-2 1 0,1 1-2 15,-2 4-3-15,-3-4 0 0,-2 5-1 0,-2-2 1 16,1 2 0-16,-1-1 1 0,-2 3-2 16,-2-2 1-16,0 3 0 0,0-2 0 15,-2 2 0-15,-1 0 0 0,1 1 2 16,-2-1 2-16,-2 3-3 0,-1 1-2 15,1-2-4-15,-5 2 0 0,0 0 1 0,-3 0-2 16,-1 2 0-16,-2-1 0 0,-2 0 3 16,-3-1 0-16,-1 4 0 0,0 1 2 15,-1-4 0-15,-3 3 3 0,-1 4 0 0,1-2 0 16,-5 3 1-16,0 4-2 0,-4-3 3 16,0 5-4-16,-2-1-2 0,-2 4-1 15,-3-1 0-15,1 1-2 0,-1 6-3 0,-3-1-2 16,-1 2-1-16,1 0-6 0,-5 4-10 15,2 0-11-15,-2 3-14 0,5-1-27 16,-1 6-70-16,2-1-114 0,5 3-115 16,4 0-106-16,6 0-100 0,5 4-35 0,4 2 39 15,4-2 104-15,4 1 115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9:13:26.1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14567 1869 115 0,'6'-14'276'15,"1"-2"61"-15,1-1 38 0,3 1 8 0,1-2 0 16,5 2-12-16,2 0-18 0,2 3-42 16,5-1-62-16,-1 3-71 0,3 2-53 0,1 4-36 15,1 5-22-15,0 4-15 0,-1 5-13 16,-1 7-6-16,-1 6-11 0,1 8-7 16,-5 6-7-16,0 3-2 0,-3 6-2 15,-4 3-6-15,-1 5-8 0,-4-2-18 0,-3 2-51 16,-1 1-105-16,-5-3-116 15,-2 2-109-15,0-1-105 0,0-6-67 0,-4 2 5 16,-3-5 83-16,-1-5 102 0</inkml:trace>
  <inkml:trace contextRef="#ctx0" brushRef="#br0" timeOffset="139.69">14874 2545 77 0,'-2'-21'303'0,"2"4"59"0,4-2 38 0,0 1-51 16,3 1-62-16,3-2-63 0,3 1-59 0,2 1-100 15,2-1-125-15,4-2-124 0,2 0-136 16,0 2-73-16,3-2-35 0,-3-1 22 16,0 1 66-16</inkml:trace>
  <inkml:trace contextRef="#ctx0" brushRef="#br0" timeOffset="338.68">15545 1743 239 0,'8'-5'510'16,"-4"5"78"-16,-4 9 53 0,0 6-51 0,-2 4-116 16,-2 9-151-16,-4 3-126 0,-1 8-77 15,-1 1-51-15,-1 5-35 0,-2 4-24 0,-1-2-25 16,1-1-32-16,-2 1-84 0,0-2-118 16,0-4-118-16,3 1-111 0,1-3-91 0,1-7-26 15,-1 1 49-15,2-7 104 0,1-4 113 16</inkml:trace>
  <inkml:trace contextRef="#ctx0" brushRef="#br0" timeOffset="503.67">15430 2119 124 0,'13'-38'418'0,"-2"9"102"0,-1 4 74 0,-1 5-33 16,1 6-67-16,3 9-99 0,0 1-107 16,2 9-94-16,-1 4-69 0,1 10-48 15,2 4-35-15,-2 5-26 0,2 5-22 0,-2 0-38 16,-3 1-87-16,1 1-130 0,0 0-121 15,-3 0-116-15,1-1-89 0,-3-1-24 16,-3-3 55-16,-5 0 115 0,-2-5 116 0</inkml:trace>
  <inkml:trace contextRef="#ctx0" brushRef="#br0" timeOffset="653.35">15572 2328 127 0,'-4'-22'372'15,"2"3"73"-15,2 1 50 0,0 5-50 16,4 0-73-16,3-2-92 0,3 5-85 0,7-1-97 15,4-2-113-15,7 3-89 0,6-1-82 0,10-2-91 16,7 1-108-16,6-5-62 0,7 0 13 16,3-2 28-16,1 1 52 0</inkml:trace>
  <inkml:trace contextRef="#ctx0" brushRef="#br0" timeOffset="935.4">17300 1545 168 0,'4'-19'443'15,"-4"5"80"-15,-2 2 64 0,0-1-27 0,-3 1-99 16,1 3-119-16,0 1-98 0,-5 4-71 16,1 3-56-16,-5 5-40 0,-4 5-20 0,-2 7-6 15,-4 5 3-15,-5 13 13 0,1 8 15 16,-3 8 19-16,1 4 15 0,-1 5 13 0,5 0 8 15,3 5 8-15,8 0-4 0,3-1-12 16,7 0-17-16,6-3-20 0,4-2-23 16,9-3-31-16,2-2-51 0,6-6-71 0,3-5-68 15,1-2-69-15,1-6-149 0,3-5-183 16,-1-7-153-16,0-1-37 0,-3-9 8 16,-1-2 39-16,-5-6 132 0</inkml:trace>
  <inkml:trace contextRef="#ctx0" brushRef="#br0" timeOffset="1117.23">17221 2130 429 0,'-6'-7'595'16,"-1"-1"61"-16,3 4 31 0,2 3-68 16,4-3-188-16,2 3-181 0,5-2-109 0,4 3-59 15,6-1-38-15,4 1-43 0,0-4-63 16,5 1-174-16,-1-1-189 0,1 0-147 0,-1-1-71 15,1 1-22-15,-3-1 28 0,3 1 155 16</inkml:trace>
  <inkml:trace contextRef="#ctx0" brushRef="#br0" timeOffset="1565.07">18330 2249 164 0,'0'7'516'0,"-4"2"75"16,-4 7 39-16,-1 1-4 0,-1 5-150 16,-1 2-186-16,0 1-146 0,3 0-153 15,-1 1-178-15,5-1-175 0,0 0-149 16,4 0-79-16,0-4-26 0,2-1 59 0,4-4 126 0</inkml:trace>
  <inkml:trace contextRef="#ctx0" brushRef="#br0" timeOffset="1847.45">19198 1639 89 0,'-4'-23'498'0,"-7"6"84"0,-3 6 48 0,-8 7 27 0,-3 8-140 16,-5 7-176-16,-1 11-135 0,-1 7-80 15,-2 10-46-15,0 9-26 0,4 2-16 16,3 3-4-16,2 4 6 0,5-2 11 0,8-5 18 16,5 3 10-16,5-6 3 0,4 0-7 15,5-3-13-15,3-5-16 0,5-3-21 0,2-2-31 16,6-8-36-16,1-2-38 16,3-2-64-16,1-6-123 0,3-6-148 0,1-6-128 15,2-4-87-15,-2-5-25 0,2-4 30 16,-5-7 106-16,1-2 140 0</inkml:trace>
  <inkml:trace contextRef="#ctx0" brushRef="#br0" timeOffset="2030.44">19539 1646 182 0,'15'-38'508'0,"-5"6"90"16,1 7 57-16,-5 3-22 0,3 5-67 16,-3 12-117-16,0 5-93 0,1 10-54 0,-3 10-32 15,0 13-38-15,-4 5-47 0,0 8-60 16,0 3-78-16,-2 3-87 0,2 2-78 15,0 1-66-15,0-5-78 0,0 5-160 0,0-2-149 16,0-4-111-16,-2 0-27 0,2-4 10 16,0-2 48-16,2-7 152 0</inkml:trace>
  <inkml:trace contextRef="#ctx0" brushRef="#br0" timeOffset="2164.32">19931 2278 292 0,'-3'13'397'0,"1"3"9"16,-2 3-44-16,2 1-213 0,2-1-258 0,2 1-163 0,0-1-84 15,0 2-28-15,3-6 33 0</inkml:trace>
  <inkml:trace contextRef="#ctx0" brushRef="#br0" timeOffset="2429.25">20553 1482 425 0,'-2'6'602'16,"0"7"84"-16,-3 11 76 0,1 5-1 15,2 9-172-15,-2 8-155 0,2 5-96 0,2 6-75 16,0-2-77-16,0 4-94 16,0 0-110-16,4-2-91 0,0-1-75 0,0-3-94 15,1-2-175-15,1-3-153 0,-4-4-97 16,2-3-19-16,-2-3 13 0,1-4 63 0,1-6 164 16</inkml:trace>
  <inkml:trace contextRef="#ctx0" brushRef="#br0" timeOffset="2763.42">20629 1729 54 0,'-6'-26'513'0,"1"3"90"16,-1 6 53-16,0-3 25 0,-1 7-120 0,3 3-215 16,2 0-154-16,2 1-90 0,2 4-55 15,2 1-36-15,3 2-30 0,1 0-28 16,3 2-30-16,-1 2-22 0,1 3-12 15,2-1 2-15,-3 1 13 0,1-1 23 16,-1 2 26-16,1 1 32 0,-3 1 31 0,3 1 33 16,-2-1 23-16,-1 4 13 0,0-2 8 15,1 6-1-15,-1 1-10 0,-1 0-22 16,1 2-14-16,-1 3-13 0,-1-1-8 0,-2 0-4 16,0 4-3-16,-2 0-1 0,1 0 0 15,-6 0-2-15,1 1-2 0,-4-1-5 0,0-1-7 16,-3 1-14-16,1-3-21 0,-5-2-60 0,0-2-106 15,3-2-122-15,-1-3-111 0,3 2-115 16,-1-6-50-16,5-4 20 0,0-4 86 16,4-1 114-16</inkml:trace>
  <inkml:trace contextRef="#ctx0" brushRef="#br0" timeOffset="2926.26">20921 1884 42 0,'21'-8'466'0,"-2"3"111"0,-2 9 71 16,-2 1 6-16,-2 5-68 0,-1 5-135 15,1 3-164-15,-2 6-109 0,-1 2-80 16,1 2-68-16,-3 2-62 0,-1-1-110 0,-1 0-160 16,0 1-159-16,-1-1-128 0,-1 0-54 15,0-4-11-15,-2 0 75 0,0-5 142 16</inkml:trace>
  <inkml:trace contextRef="#ctx0" brushRef="#br0" timeOffset="3076.83">21088 2040 261 0,'2'-18'533'0,"-2"2"84"0,3 3 55 16,-1 2-46-16,2 2-108 0,2 3-166 0,3-1-127 15,3 0-81-15,1 2-60 0,4 1-58 16,0 3-52-16,2-4-120 0,0 2-190 0,-4-2-201 16,2 2-99-16,0-5-39 0,0 2 0 15,2-2 89-15,2 0 174 0</inkml:trace>
  <inkml:trace contextRef="#ctx0" brushRef="#br0" timeOffset="3589.48">22066 2077 120 0,'0'4'382'15,"-2"5"54"-15,-2 6 27 0,-2 3-58 16,-1-1-109-16,1 7-103 0,2-3-129 0,-1 4-134 16,3-2-134-16,0 2-137 0,2-2-71 15,0-2-34-15,0-2 22 0,2-3 69 0</inkml:trace>
  <inkml:trace contextRef="#ctx0" brushRef="#br0" timeOffset="3838.05">22799 1462 120 0,'10'-9'538'0,"-3"4"87"0,-3 6 53 16,-2 8 40-16,-2 8-135 0,0 8-206 0,-2 6-134 16,2 5-83-16,0 5-51 0,0 5-39 15,2-2-44-15,2 1-46 0,2 3-40 0,-1-5-44 16,-1-1-119-16,2 0-166 16,-1-7-159-16,-1 1-82 0,0-2-28 0,-2-5 10 15,-4-1 102-15,0-7 159 0</inkml:trace>
  <inkml:trace contextRef="#ctx0" brushRef="#br0" timeOffset="4045.76">22619 1533 201 0,'-7'-26'520'0,"3"2"77"15,-2 4 41-15,2 3-25 0,1 0-138 16,1 1-180-16,4 1-129 0,5 1-73 15,3 4-40-15,5-2-22 0,4 3-16 0,7 1-8 16,3 3-15-16,1 0-42 0,4 3-113 16,0-1-145-16,2 1-138 0,-3 2-113 15,1 0-51-15,-2 0 6 0,-2 0 95 0,-1 0 135 16</inkml:trace>
  <inkml:trace contextRef="#ctx0" brushRef="#br0" timeOffset="4285.91">22807 1894 1 0,'-17'19'492'0,"0"-2"103"16,2 0 56-16,3-4 33 0,1-1-83 15,5-2-186-15,4 0-145 0,4-1-87 0,6 0-47 16,3-1-28-16,6 1-30 0,4-1-25 15,4-3-36-15,5-2-43 0,2 0-45 16,-1-1-104-16,3-4-184 0,-2-1-198 16,2 0-96-16,-2-5-33 0,-3 3 5 0,-1 0 83 15,-1 0 176-15</inkml:trace>
  <inkml:trace contextRef="#ctx0" brushRef="#br0" timeOffset="4503.39">23806 1918 259 0,'-6'12'523'0,"-5"5"60"0,-1 3 32 15,-1 1-36-15,-2 4-176 0,2-3-204 0,3 3-215 16,1 0-192-16,3-4-175 0,4 3-125 15,4-1-64-15,0-3-4 0,2-3 88 16,3 0 122-16</inkml:trace>
  <inkml:trace contextRef="#ctx0" brushRef="#br0" timeOffset="4718.22">24524 1266 200 0,'15'-24'560'16,"-5"5"87"-16,-4 12 68 0,-1 3 55 16,-3 12-141-16,-2 8-177 0,-2 10-108 15,-3 11-72-15,1 5-59 0,0 5-56 0,0 7-59 16,0 4-61-16,-1 1-69 0,3-2-69 16,-2 5-64-16,0-3-69 0,-1 0-160 0,1-5-154 15,-2-3-130-15,2 0-37 0,-3-10 7 16,-1-2 41-16,-1-6 144 0</inkml:trace>
  <inkml:trace contextRef="#ctx0" brushRef="#br0" timeOffset="4899.66">24490 1701 296 0,'8'-27'545'0,"1"3"79"0,-3 7 53 0,0 8-42 15,1 5-123-15,3 8-168 0,1 5-114 0,0 7-75 16,1 7-56-16,1 1-56 0,0 6-60 15,-1 0-68-15,1 5-144 0,-2-4-167 0,-1 3-167 16,1-2-81-16,-5-1-24 0,1-2 21 16,-5-1 120-16,0-3 152 0</inkml:trace>
  <inkml:trace contextRef="#ctx0" brushRef="#br0" timeOffset="5033.32">24558 1901 34 0,'-5'-16'317'0,"3"0"58"0,0 6 44 15,2-2-38-15,4 4-81 0,1-1-80 16,3 1-81-16,5 3-109 0,2 2-129 16,1-2-120-16,6 1-120 0,-1-1-64 15,0 1-21-15,2-4 37 0,1 5 77 0</inkml:trace>
  <inkml:trace contextRef="#ctx0" brushRef="#br0" timeOffset="5149.43">24989 1545 119 0,'7'-8'221'16,"-1"4"7"-16,0 2-58 0,1 0-105 16,-1 2-127-16,0 2-84 0,1-2-42 15,1 2-23-15</inkml:trace>
  <inkml:trace contextRef="#ctx0" brushRef="#br0" timeOffset="5299.36">25281 1467 292 0,'11'4'522'15,"0"-3"81"-15,-3 6 46 0,-2 5-74 16,1 0-127-16,-1 7-146 0,-2 4-130 0,1 2-87 16,-1 1-79-16,-2 3-116 0,0 1-151 15,0-1-143-15,-2 0-137 0,0 0-65 0,-2-3-6 16,-2 2 71-16,-3-7 127 0</inkml:trace>
  <inkml:trace contextRef="#ctx0" brushRef="#br0" timeOffset="5463.98">25220 1580 302 0,'4'-25'433'0,"3"6"99"0,-1-1 11 15,5 4-54-15,-1 4-66 0,3 3-88 16,2 2-105-16,2 6-95 0,2-3-65 0,0 8-64 16,0-3-115-16,0 4-151 0,0 0-152 0,-2 1-121 15,0-2-59-15,-2 1-5 0,-3-1 78 16,-1-2 131-16</inkml:trace>
  <inkml:trace contextRef="#ctx0" brushRef="#br0" timeOffset="6592.96">21495 1098 293 0,'0'1'344'0,"-2"3"52"0,2-4-8 16,-2 1-75-16,2-1-54 0,2 3-16 15,0-1-7-15,4 0-13 0,5 1-13 16,1-2-6-16,7 4-20 0,5 3-21 16,3-3-28-16,7 6-17 0,6 6 4 0,7 4 23 15,8 4 37-15,6 5 34 0,9 11 30 0,8 5 22 16,11 8 6-16,11 5-9 0,12 4-22 15,9 4-26-15,14 5-30 0,13 1-30 0,9 2-32 16,6-3-29-16,6 3-26 0,3-3-22 16,-7-2-15-16,-4-2-9 0,-9-4-12 0,-2-3-22 15,-6 1-31-15,-6-3-41 0,-5-5-67 16,-8-5-96-16,-8-1-93 0,-10-7-66 0,-7-6-128 16,-9-3-147-16,-11-7-133 0,-6-8-9 15,-8-8 40-15,-9-6 53 0,-8-7 143 0,-9-11 178 16</inkml:trace>
  <inkml:trace contextRef="#ctx0" brushRef="#br0" timeOffset="6893.16">25273 962 240 0,'4'-23'522'16,"-4"6"73"-16,-2 1 47 0,-2 3-9 15,-5 4-167-15,-1 2-158 0,-7 7-99 0,-9 7-59 16,-14 11-37-16,-13 12-23 0,-19 19-16 16,-23 14-11-16,-21 21-3 0,-28 11-5 0,-26 18-6 15,-24 9-7-15,-20 8-10 0,-17 0-8 16,-2 2-37-16,7-10-32 0,8-5-32 0,17-12-44 15,17-8-115-15,19-7-153 0,19-13-143 16,12-3-91-16,18-10-35 0,12-5 9 16,11-5 103-16,10-5 145 0</inkml:trace>
  <inkml:trace contextRef="#ctx0" brushRef="#br0" timeOffset="8035.02">17327 824 119 0,'-6'0'240'0,"-3"2"36"0,3-2-23 0,-3 4-25 16,1-3-19-16,-1 2-9 0,1 2-3 15,-3-1-3-15,-1 1-3 0,-1 0 2 0,-2 5 10 16,-2 4 4-16,-4-2-5 0,-2 6-13 16,-5 3-21-16,-3 4-27 0,-3 3-34 15,-2 1-26-15,-2 5-21 0,-5 1-14 16,-1 9-7-16,-3 1-8 0,1 7-2 0,-1 3-5 15,-2 10-2-15,3 2-1 16,-1 3-2-16,3 7-1 0,2-1-5 0,3 6 0 16,3 2 0-16,5 0 0 0,3 5 2 0,5 3-2 15,6 2 1-15,6 3-1 0,5 0-3 16,4 3-5-16,6 4-5 0,7 2-4 0,4-2-1 16,6-1-1-16,6-9 1 0,3-2 3 15,6-8 0-15,4-5 2 0,7-9 0 0,1-7 1 16,7-5-1-16,2-14 0 0,3-5-1 15,3-13 0-15,1-8 1 0,3-8 0 0,1-13 1 16,4-9-2-16,0-12 2 0,2-11 3 16,2-15 0-16,-1-12-1 0,1-7 0 15,-2-13 0-15,-2-7-3 0,-2-10 0 0,-5-3 2 16,-1-7 5-16,-9-7 6 0,-7-4 12 16,-7 2 17-16,-10-4 14 0,-12 1 10 0,-10 5 4 15,-13 3-1-15,-11 3-10 0,-8 10-13 16,-11 1-18-16,-9 7-14 0,-7 8-9 0,-5 5-21 15,-5 3-25-15,-1 9-29 0,0 5-28 16,-3 8-32-16,3 5-105 0,-1 5-136 16,5 9-130-16,2 3-106 0,6 6-42 0,7 1-4 15,4 6 86-15,10 4 139 0</inkml:trace>
  <inkml:trace contextRef="#ctx0" brushRef="#br0" timeOffset="8603.65">19154 463 97 0,'-7'0'283'16,"-7"-2"17"-16,-8 2 8 0,-5 2-68 16,-5 2-47-16,-2 5-10 0,-2 0 5 0,0 6 10 15,-2 2 12-15,0 4 3 0,-2 5-16 0,2 8-14 16,-2 6-16-16,-1 7-9 16,1 7-7-16,0 7-16 0,2 8-27 0,-2 10-29 15,4 8-21-15,0 6-15 0,2 7-12 0,2 12-9 16,2 2-4-16,3 8-6 0,6 5-2 15,2 1 0-15,6 4 1 0,7-5-2 16,6 2 1-16,4-2-1 0,9-4-1 16,6-5-4-16,4-5-1 0,6-6-3 15,7-5-2-15,3-11-1 0,5-7 2 0,3-7-3 16,1-7 1-16,5-12 1 0,4-8 0 0,0-12 3 16,5-5-1-16,-1-13 0 0,5-11 1 0,2-9 1 15,1-9-2-15,3-14 0 0,5-8 3 16,-1-14 1-16,0-9 1 0,0-13 4 15,0-8 4-15,-4-9 1 0,0-8 4 0,-6-9 7 16,-3-4 5-16,-3-7 8 0,-9-5 13 16,-9 0 12-16,-8-4 3 15,-9 0 1-15,-12 4-7 0,-9 3-9 0,-12 1-18 16,-11 4-16-16,-13 2-21 0,-11 5-27 0,-9 6-25 16,-12 5-24-16,-6 6-22 0,-4 6-31 15,0 6-79-15,2 9-113 0,9 5-118 0,5 6-123 16,10 5-53-16,10 8-9 15,8 5 69-15,11 2 120 0</inkml:trace>
  <inkml:trace contextRef="#ctx0" brushRef="#br0" timeOffset="9115.96">21006 687 89 0,'-30'6'287'0,"-4"2"20"0,-2-3 24 0,-4 6-37 16,0 2-27-16,-2 0 2 0,-1 8 8 15,1 0 8-15,0 9-8 0,-1 4-36 16,1 10-57-16,0 7-49 0,-1 7-36 0,1 10-21 15,0 10-12-15,1 10-15 0,1 9-12 16,2 8-15-16,2 8-9 0,4 4-8 16,5 6-2-16,3 0-1 15,8 5 0-15,3-5 1 0,6 2-2 0,5-5 2 0,9-6-4 16,3-2 0-16,9-11-4 0,7-6 4 0,6-10 2 16,3-8-2-16,8-9 0 0,6-12 2 15,3-10 2-15,6-13-5 0,5-7 0 0,3-10-2 16,4-12 1-16,2-12-3 0,2-8 4 15,0-8 2-15,0-10 6 0,0-10 6 16,-2-11 6-16,0-10 6 0,-2-11 2 16,-3-7 0-16,-1-12 2 0,-7-7-2 0,-4-7-2 15,-8-9-7-15,-11-5-3 0,-11 0-1 16,-10-2-2-16,-13 5 1 0,-12 6-2 16,-14 3 1-16,-14 9-1 0,-13 7-7 0,-12 11-14 15,-15 7-17-15,-9 11-18 0,-8 9-30 0,-5 9-84 16,3 8-118-16,6 9-122 15,6 6-139-15,11 4-66 0,10 4-13 0,7 6 62 16,9 3 109-16</inkml:trace>
  <inkml:trace contextRef="#ctx0" brushRef="#br0" timeOffset="10159.39">16673 3798 196 0,'-6'5'249'0,"-1"0"9"0,1-4-24 15,2 3-23-15,2 0-13 0,-1-2 3 16,6-1 9-16,-1 2 11 0,4 2 25 15,3-4 20-15,3 3-1 0,3 0-16 0,2-3-31 16,6 2-40-16,3-1-46 0,5 1-38 16,5-1-20-16,5-2-15 0,3 0-8 15,7 0-4-15,2 0-1 0,6-2 2 0,5-3 2 16,3 1 7-16,5-1 8 0,4-3 13 0,7 3 10 16,4-5 8-16,6 1 6 0,8 0 6 15,10 1 0-15,5-1-4 0,7 0-11 16,4-2-9-16,6 1-7 0,7 1-12 0,4-2-11 15,4 2-10-15,9-2-6 0,6 2-5 16,4 0-8-16,4-2-2 0,3 2-1 0,6 0-2 16,2 4-3-16,2-5-3 0,-2 5-2 15,0 1-4-15,-4-1-1 0,-9 5 2 0,-4 0-2 16,-8 3-1-16,-9-1-1 0,-6 2-3 0,-9 4-2 16,-10-1-4-16,-9-2 3 0,-12 3-1 15,-9-2 1-15,-13 1 4 0,-8 1 2 16,-10-3 0-16,-9 0-1 0,-9-1 2 0,-8 0-2 15,-4-2-19-15,-7-1-45 0,-4 2-65 16,-2-1-66-16,-6-2-63 0,-2 0-139 16,-3 0-164-16,-4-2-150 0,-4 2-39 15,-2-3 10-15,-6 2 33 0,-9 1 126 0,-9-2 171 16</inkml:trace>
  <inkml:trace contextRef="#ctx0" brushRef="#br0" timeOffset="10622.95">19230 3996 141 0,'4'-9'365'0,"0"2"88"0,-2 3 55 16,1-1-15-16,-3 1-46 0,2 4-68 15,-2 3-68-15,0 2-73 0,0 5-67 0,-2 6-50 16,-1 7-31-16,1 3-15 0,0 8-6 16,0 3-2-16,2 5 12 0,2 4 12 15,0 0 17-15,5 0 14 0,1 1 4 0,3 2-2 16,4-7-12-16,4 0-18 0,2-3-22 16,6-4-26-16,3-6-25 0,2-3-48 15,4-4-63-15,4-7-57 0,-2-4-107 16,4-1-186-16,-1-9-186 0,-3-1-88 0,0-5-14 15,-4-3 20-15,-5-4 84 0,-3 0 177 16</inkml:trace>
  <inkml:trace contextRef="#ctx0" brushRef="#br0" timeOffset="10853.18">19873 4246 248 0,'0'-16'494'0,"0"2"77"0,0 4 52 16,0 1-60-16,2 4-108 0,1 4-139 15,3 1-114-15,0 6-73 0,1 3-48 0,1 7-31 16,1 2-19-16,-1 7-13 0,-2 3-5 0,-1 2-6 16,-3 7 0-16,-2 1-3 15,-4 3-1-15,-5 1 0 0,-2 4-1 0,-3-3-7 16,-3 1-10-16,-4-2-47 0,-3-4-124 16,-1-1-158-16,-1-3-171 0,1-8-87 15,2-1-36-15,-3-5 18 0,5-2 112 16</inkml:trace>
  <inkml:trace contextRef="#ctx0" brushRef="#br0" timeOffset="14939.11">20968 4373 145 0,'10'-4'184'16,"1"-2"-37"-16,2-5-33 16,1-3-27-16,3-2-23 0,0-2-18 0,2-5-13 15,-2 1-12-15,0-2 0 0,0 0 15 0,-4 1 29 16,-1-2 47-16,-1 4 67 0,-5 0 86 16,-1-2 73-16,-3 3 35 0,-4 1 5 15,-3 5-24-15,-1-1-50 0,-5 5-73 0,1 4-71 16,-5 6-43-16,0 7-27 0,-2 11-14 15,0 11-12-15,0 11-8 0,1 11-7 16,1 7-11-16,2 10-11 0,5 2-11 16,1 6-18-16,3-2-24 0,4 0-28 0,0-4-50 15,4-3-133-15,0-1-164 0,1-4-165 16,-1-3-73-16,2-5-24 0,-2-5 20 16,1-1 122-16</inkml:trace>
  <inkml:trace contextRef="#ctx0" brushRef="#br0" timeOffset="15136.14">20949 4865 142 0,'6'-11'376'0,"0"1"90"16,3 2 82-16,1 1-51 0,3 2-70 15,2 0-78-15,2-3-81 0,0 4-104 16,2-3-155-16,0-2-182 0,2 3-168 0,-4-5-145 15,2-2-79-15,0 3-22 0,0-4 53 16,0 0 121-16</inkml:trace>
  <inkml:trace contextRef="#ctx0" brushRef="#br0" timeOffset="15317.86">21448 4339 175 0,'7'-4'399'0,"-1"3"98"16,0 1 77-16,5 0-56 0,-1 1-82 16,5 3-87-16,2 1-85 0,2-1-96 15,0 3-82-15,2-2-73 0,1 2-115 0,-1-2-136 16,-2-1-132-16,0 1-140 0,0-5-69 16,-2 0-9-16,0-3 70 0,2 1 112 15</inkml:trace>
  <inkml:trace contextRef="#ctx0" brushRef="#br0" timeOffset="15625.52">22691 4628 96 0,'0'0'499'15,"-2"4"95"-15,-1 0 55 0,-1 3 8 16,0 3-119-16,0 6-181 0,-1 5-147 0,1 1-92 16,0 6-60-16,2-2-45 0,-2 3-54 15,2 1-111-15,-1-1-142 0,1-1-138 16,2-3-127-16,2 0-55 0,1-5-1 15,-1-2 83-15,4-5 128 0</inkml:trace>
  <inkml:trace contextRef="#ctx0" brushRef="#br0" timeOffset="15982.65">23749 4548 29 0,'4'-17'236'0,"0"1"31"16,1-2 26-16,-3 1-57 0,2-2-49 0,-2 4-27 16,0 0-7-16,-2-2-2 0,0 4 4 15,0 1 11-15,-4 1 24 0,0 5 26 16,-5-2 17-16,-1 7-3 0,-3 5-18 15,-4 5-22-15,-2 7-33 0,-2 6-32 0,-4 10-28 16,-1 3-16-16,1 9-8 0,1 4-4 16,1-2-4-16,6-1-5 0,2 3-4 15,7-4-12-15,4-1-9 0,6-6-11 0,6 1-8 16,7-4-7-16,6-1-13 0,5-7-21 16,3-1-23-16,3-6-40 0,2-4-112 15,0-5-157-15,2-5-147 0,0-1-107 16,-2-8-42-16,2-1 5 0,-5-5 93 15,3-4 146-15</inkml:trace>
  <inkml:trace contextRef="#ctx0" brushRef="#br0" timeOffset="16182.84">24225 4275 68 0,'7'-35'519'0,"-5"6"97"0,0 9 71 15,-2 5 64-15,2 5-74 0,-2 12-148 16,2 10-108-16,-2 8-61 0,0 11-49 15,2 9-50-15,-2 7-65 0,2 4-65 0,-2 6-51 0,2-2-46 16,-2 3-59-16,3-4-79 16,-1 0-80-16,0-3-69 0,-2 0-113 15,2-6-179-15,0-4-173 0,-2-3-53 0,2-4 9 16,-2-5 34-16,0-4 93 0,2-4 182 16</inkml:trace>
  <inkml:trace contextRef="#ctx0" brushRef="#br0" timeOffset="16346.77">24486 4781 127 0,'-5'-6'386'0,"1"5"40"16,-2 1 15-16,2 1-90 0,1 5-194 0,1-1-217 15,0 3-194-15,4 1-102 0,0-2-49 16,1-1 8-16,1 2 61 0</inkml:trace>
  <inkml:trace contextRef="#ctx0" brushRef="#br0" timeOffset="16677.91">24704 4265 98 0,'2'-5'511'16,"0"1"91"-16,-2-1 54 0,2 4 21 0,0-2-118 15,2 2-184-15,3-3-141 16,1 2-86-16,5 2-49 0,4-1-35 0,4 1-35 15,0-4-36-15,2 4-38 0,1-1-81 16,-3-2-164-16,2 2-178 0,-4-3-125 16,2 0-55-16,-2-2-11 0,0-4 59 15,5 1 148-15</inkml:trace>
  <inkml:trace contextRef="#ctx0" brushRef="#br0" timeOffset="17064.09">25656 4609 290 0,'0'6'536'15,"-4"3"72"-15,0 7 40 0,-1 2-50 16,-1 6-154-16,2 5-171 0,0 0-122 0,-1 1-88 16,1 0-121-16,4-1-170 0,2 1-164 15,0-2-145-15,3-3-67 0,1-4-24 16,0-1 61-16,5-3 136 0</inkml:trace>
  <inkml:trace contextRef="#ctx0" brushRef="#br0" timeOffset="17309.96">26206 4176 9 0,'7'-13'495'0,"-3"7"99"0,-2 4 67 16,0 6 59-16,-2 8-59 0,0 8-160 15,0 6-130-15,0 12-77 0,0 4-55 16,-2 8-52-16,2 4-56 0,-2 2-53 0,2 1-65 0,-2 2-72 16,2-4-62-16,-2-1-60 15,-2-1-139-15,1-3-187 0,-1-2-159 0,0-7-51 16,2-2-4-16,-2-4 25 0,2-6 125 16,2-6 181-16</inkml:trace>
  <inkml:trace contextRef="#ctx0" brushRef="#br0" timeOffset="17627.18">26213 4352 70 0,'-4'-33'514'0,"-1"7"88"0,1 1 53 16,0 7 30-16,0-1-132 0,2 5-210 0,-1 3-148 15,3 2-88-15,3 4-50 0,1 1-30 16,2 4-18-16,5 0-10 0,1 4-11 0,3 1-10 15,2-1-6-15,0 4-5 0,0 0 0 16,-2 1 6-16,2 0 6 0,-2 3 7 0,-3-3 6 16,3 3 7-16,-2-1 2 0,-1 3 0 15,-1-2 9-15,2 2 7 0,-3 2 5 16,-1 2 5-16,-1 2 4 0,1 4 3 0,-3 1-5 16,-2 1-3-16,-2 2-8 0,-2-2-8 15,0 2-3-15,-2-2-7 0,-2-1-14 16,0 1-33-16,-2-6-94 0,-3 0-140 15,3-5-144-15,1 1-132 0,1-4-61 0,2 0-8 16,2-7 74-16,4-1 131 0</inkml:trace>
  <inkml:trace contextRef="#ctx0" brushRef="#br0" timeOffset="17776.71">26655 4584 369 0,'15'0'566'15,"-4"5"77"-15,-1 0 53 0,-1 8-68 16,-3 3-146-16,0 1-177 0,1 4-119 15,-3 0-91-15,2 3-75 0,-2-2-111 0,1 1-189 16,-1 0-187-16,-2-2-134 0,2 3-57 16,-2-7-13-16,-2 1 58 0,3-3 160 15</inkml:trace>
  <inkml:trace contextRef="#ctx0" brushRef="#br0" timeOffset="17939.55">26759 4573 217 0,'4'-25'532'0,"0"4"86"0,1 5 59 16,1 1-19-16,0 4-119 0,5-2-170 16,2 7-133-16,1 0-86 0,3 1-71 0,0 2-69 15,2 2-99-15,-2-2-193 0,2 3-195 0,-2-2-137 16,0-1-62-16,0 2-7 16,0-5 52-16,-2 1 165 0</inkml:trace>
  <inkml:trace contextRef="#ctx0" brushRef="#br0" timeOffset="18140.41">27396 3959 400 0,'11'-5'573'16,"-3"1"71"-16,3-1 48 0,-1 5-67 15,3 0-165-15,2 0-172 0,2 0-111 16,2 0-78-16,2-3-68 0,0 2-72 15,2-3-148-15,1 3-179 0,-3-3-181 0,2-3-87 16,-2-2-30-16,3-4 15 0,-1 2 115 16</inkml:trace>
  <inkml:trace contextRef="#ctx0" brushRef="#br0" timeOffset="34723.76">8280 5885 193 0,'5'-4'233'0,"-3"3"-15"16,0-1-29-16,0 2-19 0,0-3-11 15,-2 3-5-15,2 0-7 0,-2 0-1 16,0 0 5-16,0 0 6 0,0 0 3 0,0 0 0 16,-2 0-2-16,2 0-5 0,-2 0-9 15,-2 0-8-15,0 0-12 0,-1 0-15 16,-1 0-13-16,-3 0-11 0,-1 0-10 0,-1 0-13 16,-4 0-14-16,1 0-6 0,-5 0-6 15,0 3-6-15,-5-3-6 0,1 2-3 16,-2 3-3-16,-3-4-5 0,-2 3-5 0,1 4-1 15,-5-2 0-15,0 4 2 0,-4 0 2 16,0 1 0-16,-2 2 3 0,-3 0 1 16,-1 3 0-16,-5 1 0 0,-4 1 0 15,-2 6-1-15,-2 1 0 0,-4 4 0 16,-1 0 1-16,-1 5 2 0,-1 2 0 16,1 3 2-16,1-1 0 0,3-1-1 0,4 5-1 15,0 0-3-15,4 1-4 0,5 5-2 16,1 2-1-16,5 2-2 0,4 2-3 0,2 2-1 15,7 2 0-15,1 3-2 0,5 2 0 16,4 1 0-16,7 3 0 0,1 2 1 0,7-1 2 16,4 2-2-16,5-2 1 0,3-1 1 15,7 0 1-15,6 0 4 0,3-4 1 16,5-1 5-16,5 0-1 0,7-2 5 0,3-1 0 16,7-2-1-16,4-2 3 0,7 0 2 15,6-2 7-15,8-4 5 0,5-1 5 16,3-6 0-16,5 0-2 0,7-2-4 15,1-5-7-15,5-2-3 0,4-4-4 16,2-3-2-16,2-2 0 0,7-7 1 16,-1 0-1-16,5-5-7 0,-2-3-2 0,1-4-2 15,-1-5 1-15,2-2 1 0,-2-5 0 16,-3-5 3-16,1-1 0 0,-1-4-4 0,-1-7-4 16,-1 0-3-16,-4-7-1 0,-2-3 0 15,-4-5-1-15,-4-5 5 0,-7 2-3 16,-4-5 1-16,-4-1 1 0,-5-1-1 0,-6-4 3 15,-6 2-1-15,-4-3 5 0,-5-3-3 16,-6 1 0-16,-4-1-1 0,-6-3-2 0,-5-2 0 16,-4 2-1-16,-7-1 1 15,-3-2 0-15,-5 0 2 0,-4 0 0 0,-7 0-1 16,-5 1 3-16,-3-1 2 16,-6 0 1-16,-7 0 3 0,-4-2 0 0,-6 2 1 0,-6 0 1 15,-5 3-1-15,-8-2 0 16,-5 4 1-16,-8 1 3 0,-4 1 2 0,-9 4-2 15,-8 3-2-15,-6 0-2 16,-7 6-5-16,-6 2-3 0,-4 2-4 0,-3 2-1 16,-4 4 1-16,-1 0-1 0,1 4-3 15,-2 4-11-15,2 0-16 0,-2 6-18 0,3-1-24 16,-3 4-28-16,2 3-18 0,3 0-15 0,-3 5-43 16,4 4-126-16,1 4-141 0,2 1-131 15,3 3-62-15,6 7-21 0,7-1 37 16,7 2 131-16</inkml:trace>
  <inkml:trace contextRef="#ctx0" brushRef="#br0" timeOffset="36493.82">13699 6248 137 0,'11'-7'181'0,"-1"-1"-23"15,-1 3-22-15,-3-3-13 0,0 5-11 16,1-5-3-16,-3 3-1 0,-2 1 5 0,2 2 17 15,-2-2 19-15,-2 1 18 0,0 1 8 16,0 0 0-16,-2-1-7 0,-2 3-17 16,-2-1-24-16,-3 1-22 0,-1 0-12 15,-5 0-2-15,-4 4 8 0,-4 0 7 0,-3 3 11 16,-6 3 3-16,-1 1-2 0,-3 2-12 0,-3 3-20 16,-1 3-17-16,-2 5-15 0,0 1-15 15,-1 4-9-15,-1 5-10 0,1 2-5 16,3 7-4-16,-2 3 0 0,4 7 0 15,0 3 0-15,2 7 1 0,0 8-1 0,4 4 0 16,4 4-3-16,3 5 0 0,6 4 0 16,4 4 1-16,5-3 0 0,7 5-4 15,6-5 2-15,5 2-1 0,7-3 2 0,4 0 0 16,8-4-2-16,5-4 4 0,4-1-3 16,7-3 0-16,3-6-5 0,7-2-2 15,4-6 4-15,5-4-3 0,5-4 3 16,3-6-1-16,6-7-2 0,3-4 2 15,3-7-3-15,3-6 0 0,4-7-1 0,0-4-1 16,0-5 1-16,-3-8 0 0,1-4 1 16,-4-5-2-16,-3-6-1 0,-2-4 3 15,-3-6 2-15,-4-4 2 0,-3-6 1 0,-4-4-2 16,-5-4 3-16,-2-3-2 0,-4-7-1 16,-4-1-3-16,-5-1-1 0,-1-7-1 15,-8 2-2-15,-3-7 3 0,-6 1 1 16,-5-6 0-16,-4 2 2 0,-9-2 5 0,-4 1 3 15,-4-2 1-15,-8 0 0 0,-5 2 3 16,-6 0 1-16,-4 1-2 0,-9 1-1 16,-4 3 1-16,-4 0 3 0,-7 3-4 0,-1 3 0 15,-7 1-5-15,-2 5 0 0,-7 1-4 16,-2 7-6-16,-3 3-2 0,-5 2-4 0,-1 3-2 16,-3 4-7-16,0 5-10 15,-1 1-9-15,-1 3-10 0,0 4-34 0,-1 3-76 16,3 3-129-16,0 4-134 0,3 1-132 15,6 6-59-15,3-1-6 0,2 4 59 16,3 1 125-16</inkml:trace>
  <inkml:trace contextRef="#ctx0" brushRef="#br0" timeOffset="41928.03">20157 13615 69 0,'-4'-3'100'0,"-3"1"-8"0,1 2-9 15,0-1-2-15,-1 1-3 0,-1-4-4 0,-3 4-6 16,1-1-2-16,-1 1 0 0,-2-3 3 15,1 3 2-15,-1-2 4 0,-2 2 6 16,-2 0 1-16,0 0-2 0,0 2-3 0,-4 1-4 16,0-2-5-16,-2 4-2 15,-5 1 0-15,1 3 4 0,-5 4 4 0,0-2 6 16,-4 4 8-16,0 4 7 0,-4 1 7 16,2 2 8-16,-2 6 3 0,-3-1 4 0,1 5 0 15,0 3-1-15,-3 2-3 16,1 4-3-16,-1 2-12 0,1 2-13 0,0 2-8 15,1 3-11-15,3 1-9 0,2 3-12 16,4 3-2-16,2-1-2 0,3 1-6 16,5 2-4-16,5 1-5 0,4-2-3 15,7 5-4-15,6-5-3 0,4-2 0 0,4 3 0 16,7-6-2-16,6 2-1 0,4-1-2 16,5-5-2-16,6 1-2 0,6-4-1 0,4-5-3 15,5-3-3-15,4-7 1 0,2-2 0 0,4-5-1 16,3-8-1-16,-1-6 2 0,1-2-1 0,-1-8-1 15,-4-5-1-15,0-4 2 16,-4-5-3-16,-4-4 3 0,-1-3 1 0,-5-4 2 16,-1-4 5-16,-4 0 0 0,-4-5 4 15,-2-5-2-15,-5-2 1 0,-1-4 0 16,-3-7-1-16,-4-3 0 0,-2-7-2 0,-2-3-2 16,-2-4-1-16,-5-6-3 0,-2-2-1 15,-1 0-2-15,-5-2 1 0,-3 3 1 16,-1 2 3-16,-4 3 3 0,-5 3 0 15,-2 6 1-15,-2 3-1 0,-2 5-1 16,0 2-1-16,-4 7-5 0,2 1-6 0,-2 9-8 16,-1 1-13-16,1 5-42 15,0 4-98-15,1 1-128 0,3 9-122 0,0 1-127 16,5 8-54-16,-1 3 4 0,2 3 78 16,5 4 119-16</inkml:trace>
  <inkml:trace contextRef="#ctx0" brushRef="#br0" timeOffset="42764.12">21188 13466 135 0,'-9'-3'160'0,"1"2"-21"0,-3-3-18 0,-1 4-9 16,-3 4-9-16,-2-3-4 0,-2 6-4 16,-2 1-3-16,-3 2 2 0,-1 1 9 15,-3 6 9-15,-1 3 11 0,-3 2 9 0,-2 6 7 16,-2 2 5-16,0 4 2 0,-2 8 10 15,0 0 5-15,0 4 9 0,0 0 7 16,0 4-2-16,2 3-12 16,2 1-24-16,0 2-25 0,4 6-26 0,1-2-25 15,3 6-18-15,5 0-13 0,2 1-7 16,4 1-5-16,5-2-5 0,3 1-1 16,7-3-2-16,5-2-2 0,3 0-1 15,5-2-2-15,6-3 0 0,2-2-4 0,7-2 3 16,1-3-3-16,3-2 2 0,4-3 0 0,0-6-2 15,4-3 2-15,0-2-2 0,3-6 2 16,1-3-2-16,3-6 0 0,-1-3 2 0,1-3-2 16,1-7-2-16,1-4 1 0,0-4-1 15,-3-4 2-15,1-3 0 0,0-6 1 0,-3-3 0 16,-2 1 3-16,-1-7 4 0,-3 1 2 16,-2-8 2-16,-3 2 1 0,-1-5 3 15,-2-1 1-15,-3-7-1 0,-1 1-1 0,-3-4-1 16,0-3 2-16,-4-6 0 0,0-5-4 15,-2-7-1-15,-4-1-1 0,0-7 1 16,-5 1-1-16,-1-5 1 0,-3 2 4 16,-4 0 4-16,-4-2 8 0,-3 2 6 15,-3 0 5-15,-5 6-2 0,-2 2-3 16,-4 3-3-16,-5 2-9 0,-1 8-11 0,-5 1-7 16,0 0-3-16,-4 7-4 0,0 5-12 15,0 4-13-15,-2 4-13 0,0 2-20 16,0 5-18-16,0 4-30 0,0 2-84 0,2 4-129 15,2 5-123-15,2 3-126 0,1 8-56 16,1 2-7-16,-2 3 71 0,3 5 128 16</inkml:trace>
  <inkml:trace contextRef="#ctx0" brushRef="#br0" timeOffset="47419.89">28683 15987 77 0,'0'-1'98'0,"0"-2"-16"0,-2 0-15 16,2 2-8-16,-2 1-7 0,2-3-4 0,0 3-7 15,-2-1-2-15,2 1 0 0,-3-4 3 16,3 4 5-16,-2 0 4 0,2-1 7 16,-2 1 4-16,2-3 5 0,-2 3 3 0,0-1 3 15,-2 1 5-15,2-4 6 0,-3 4 8 16,1-1 8-16,-2-2 5 0,2 2 2 0,-3-3 2 16,-1 2-3-16,-1 1-6 0,1-3-2 15,-3 3-5-15,-1 1-1 0,1-3-4 0,-2 3-4 16,1-1-4-16,-3 1-6 15,0 0-7-15,0 0-7 0,-2 1-4 0,0-1-3 16,0 3-2-16,-2 2 1 0,-2-2 1 16,0 5 5-16,0 1 3 0,-2 0 3 0,-3-1-1 0,1 6-5 15,-3 0-5-15,1 0-6 0,-3 2-8 16,3 2-5-16,-3-2-7 0,2 0-4 0,-1 6-3 16,1-2-3-16,1 1-4 0,1-2-3 15,3 4-1-15,0-1-4 0,2 2-3 16,2-3-2-16,2 4-1 0,4 1 0 0,2-1-1 15,3 0 2-15,1 4-1 0,5 0 4 16,2 1-1-16,5 3 4 0,1 0 1 16,2 1 1-16,5 3 2 0,2 1-2 0,2-1 1 15,6 1-2-15,3-1-2 0,1 2-1 16,7 3 1-16,2-5 1 0,6 5 6 16,5-4 9-16,4-1 5 0,6 1 2 15,6 0 0-15,5-2-3 0,4-2-7 0,4 0-11 16,2-4-5-16,5 3-4 0,4-7 1 0,0-1 0 15,-1-2 1-15,3-2-1 0,0-3 2 16,0-2 0-16,-2-6 0 0,2 0-1 0,-2-4-1 16,-3-2 1-16,1-4-2 0,-3-1-2 15,-1-4 0-15,-3-2-2 0,-2-1 0 0,1-6-1 16,-5-1 2-16,-3-3 2 0,-1 1-1 16,-2-3 1-16,-5-1 2 0,-4-1 0 0,-2-3 2 15,-2 1 0-15,-6-1 0 0,-3 0 5 16,-1 0 0-16,-5-1 1 0,-4 1 0 0,-5 0 0 15,-1 1 2-15,-3-1 0 0,-2 0 0 0,-4 3-1 16,-2-2 0-16,-2 1-1 0,-2-1 1 16,0 3 2-16,-5 1 1 0,1-3 2 0,-5 3-2 15,0-4 0-15,-2 4 1 16,-2-2-4-16,0 1-1 0,-4-1 0 0,0 2-5 0,-3-4 0 16,-1 2-2-16,-3 0 1 0,1-1 1 15,-3 1 1-15,0-3 2 0,-2 3 0 0,-1-3 1 16,-4 1-1-16,1-1-1 0,-4 4 0 15,0-4-1-15,-3 2 4 0,-1-1-1 16,-3 0-2-16,-1-1 0 0,-5 4 3 0,0-4 0 16,-5 0 0-16,-1 2 0 0,-2-1 3 15,-3 0 1-15,-2 2-1 0,-1 2-2 16,-3-1-1-16,-2 0-1 0,-5 4-3 0,1 0 2 16,-2 2 2-16,-3 0 0 0,-1 0-3 0,-3 5 0 15,0-1-2-15,0-2-2 0,-4 4-2 16,0 3-1-16,-4 0 1 0,0-2-2 0,-4 2 1 15,1 2-3-15,-1-2-5 0,-1 5-8 0,3-3-8 16,-2 0-14-16,1 4-11 0,3 0-23 16,2 0-58-16,4 4-103 0,5 0-110 0,5 1-98 15,10-2-107-15,3 5-48 0,9 1 30 16,4 0 89-16,4-2 111 0</inkml:trace>
  <inkml:trace contextRef="#ctx0" brushRef="#br0" timeOffset="52827.06">2352 15318 33 0,'6'-9'184'16,"-2"-2"2"-16,0 2-4 0,1 0 2 16,-1 3 8-16,0 0 13 0,0-2 15 0,-2 4 11 15,1-1 13-15,-1 2 7 0,-2-1 3 0,0 3-4 16,0 1-19-16,0 0-21 0,-2 5-28 0,-1 3-33 15,-1 9-31-15,-2 7-32 0,-3 7-19 16,-1 13-19-16,-3 6-17 0,-4 5-10 0,0 7-10 16,-2 6-7-16,-2 2-4 0,2-1-2 0,-2 4-3 15,2-4-3-15,0 0-7 0,0-2-12 0,2-3-27 16,0-5-65-16,2-1-90 0,2-7-95 16,1-2-85-16,3-3-76 0,3-5-60 0,-1-7 7 15,3-4 64-15,2-6 82 0,0-8 85 0</inkml:trace>
  <inkml:trace contextRef="#ctx0" brushRef="#br0" timeOffset="53045.62">2305 15615 46 0,'11'-33'262'0,"-1"5"37"16,-1 5 21-16,-1 6 5 0,1 2 24 15,-1 10 10-15,1 1-2 0,-1 12-11 0,3 5-30 0,1 7-62 16,-1 9-83-16,2 10-68 0,-1 4-44 15,1 5-26-15,0 3-20 0,-1 7-10 0,-1-3-18 16,2 2-42-16,-3-1-86 0,1 1-112 0,-3-2-105 16,3 0-100-16,-3-2-86 0,1-2-13 15,-3 0 57-15,-2-5 96 0,-4-4 100 0</inkml:trace>
  <inkml:trace contextRef="#ctx0" brushRef="#br0" timeOffset="53177.33">2474 16290 257 0,'-4'-23'306'0,"0"6"14"0,2-2-48 16,0 5-88-16,0 2-81 0,2 0-71 16,2 1-58-16,2 0-48 0,2 2-40 0,5-2-40 15,-1-3-33-15,5 1-23 0,0-2-13 0,4-2 5 16,0-4 21-16</inkml:trace>
  <inkml:trace contextRef="#ctx0" brushRef="#br0" timeOffset="53407.87">2756 15812 58 0,'13'-21'250'0,"-5"5"45"0,1 1 35 15,-3 4 14-15,0 2-13 0,-2 1-34 16,1 3-46-16,-1 5-55 0,0 4-52 0,3 5-45 16,-1 4-25-16,0 4-16 0,3 3-12 15,1 2-8-15,1 0-8 0,-1 1-5 0,1 2 1 16,2 0 8-16,-3 0 13 0,1 0 13 16,-1-2 8-16,-1 1 9 0,-1-4 8 0,-1-3 2 15,-3 0-9-15,-2-4-13 0,0 0-9 0,-4 2-9 16,-2-5-15-16,-2-1-12 0,-3 2-14 15,-2-2-15-15,1 0-30 0,-5-2-67 0,0 2-100 16,0-1-106-16,3 0-87 16,-1 0-81-16,5-2-62 0,1-2 17 0,1-1 75 15,6-3 91-15</inkml:trace>
  <inkml:trace contextRef="#ctx0" brushRef="#br0" timeOffset="53739.28">3020 15983 156 0,'13'-13'281'0,"0"1"48"0,-5 4 16 0,1 0 10 15,-3 3-7-15,1 1-24 0,-3-1-42 0,-2 4-55 16,2 1-61-16,-2 0-59 0,0 0-43 16,3 0-30-16,-3 1-17 0,2 3-14 15,-2-3-7-15,2-1-3 0,3 3 0 0,-1-3 1 16,0-3 0-16,3 2 1 0,1-3 2 16,1 1 3-16,0-2 5 0,1 1 15 0,1 1 18 15,0 3 17-15,-1 0 15 0,-1 3 9 0,-1 1 0 16,1 3-9-16,-2-1-14 0,1 2-14 15,-1 1-13-15,-1-1-10 0,1 0-6 16,-1 1-5-16,0-4-9 0,1 2-12 16,-1 1-19-16,-1-3-24 0,1-4-23 0,-1 2-14 15,1-3-6-15,-2-3 5 0,3 2 16 0,-1-3 23 16,1 0 21-16,-1-1 15 0,-1 1 8 16,1 0 9-16,-2 0 5 0,1 0 4 15,-1 4 4-15,0 0 2 0,1 4-20 0,-1-3-58 16,-2 3-97-16,3 3-110 0,-1 1-133 15,3-2-78-15,-3 4-22 0,2-5 34 0,1 0 83 16</inkml:trace>
  <inkml:trace contextRef="#ctx0" brushRef="#br0" timeOffset="54003.39">4115 15196 121 0,'4'-24'511'0,"-4"8"81"16,0 3 46-16,0 7 12 0,0 6-124 0,0 5-185 15,0 8-131-15,2 9-72 0,-2 6-45 0,2 7-30 16,-2 5-24-16,2 7-17 0,-2-1-14 16,2 7-15-16,-2 1-17 0,0 0-29 0,0 1-87 15,0 0-139-15,0 0-133 0,3-4-125 16,-1-1-73-16,-2-5-16 0,0-2 61 0,-2-4 125 15</inkml:trace>
  <inkml:trace contextRef="#ctx0" brushRef="#br0" timeOffset="54172.67">4115 15928 197 0,'0'-15'300'0,"0"0"56"0,2 4-7 0,2-2-16 16,0 5-20-16,3 0-25 0,1 3-30 0,1 1-38 15,-1 3-46-15,3 1-43 0,-1 0-37 0,1 1-28 16,-1 4-20-16,-1-1-16 0,-3 1-9 15,1-1-8-15,-1 3-5 0,-2 1-24 16,-2-2-48-16,0 2-66 0,1-2-80 0,-3 0-80 16,2 2-75-16,2-4-50 0,0 1-29 15,2-5 21-15,1 0 52 0,-1-5 68 0</inkml:trace>
  <inkml:trace contextRef="#ctx0" brushRef="#br0" timeOffset="54463.6">4388 15766 245 0,'10'-11'420'16,"-3"2"102"-16,-1 3 21 0,-2-2-30 0,1 7-61 15,-3-3-90-15,0 4-107 0,0 0-97 16,0 5-70-16,0-1-40 0,2 4-28 0,-1-2-24 16,1 4-29-16,-2-4-42 0,2 2-42 15,0-4-35-15,1 1-19 0,-1-2-5 0,2 1 13 16,1-3 30-16,1-1 37 0,-2-1 33 16,3-3 21-16,-1 3 15 0,-1-1 10 0,-1 2 11 15,0 0 22-15,1 0 29 0,-3 3 27 0,0 2 25 16,0 4 17-16,1 0 7 15,-3 5-11-15,0 0-20 0,-2-2-23 0,2 5-22 16,-2-4-17-16,0 0-13 0,0 2-1 16,0-5 4-16,0 0 6 0,0-1 6 0,0 0 8 15,-2-3 2-15,2 1-2 0,-2 1-7 0,0-4-20 16,-1 1-43-16,-1-1-75 0,2-3-102 0,-2 5-104 16,2-5-103-16,2 4-97 0,-2-2-25 15,2-3 38-15,0 0 82 0,0 0 94 16</inkml:trace>
  <inkml:trace contextRef="#ctx0" brushRef="#br0" timeOffset="54722.25">4705 15804 133 0,'13'-13'458'15,"-4"1"94"-15,-1 3 56 0,-4 4-36 0,0 0-99 16,1 0-133-16,-3 0-134 0,2 5-91 16,-2 0-53-16,0 3-38 0,0-1-32 0,0 3-55 15,1 1-82-15,-1-2-86 0,0 4-78 16,2-3-54-16,0-2-28 0,3 2 12 0,-1-2 53 15,0-3 69-15,1 0 67 0,1-3 58 16,-1-2 55-16,1 2 51 0,-2-2 45 16,3 1 40-16,-3-1 36 0,3 1 40 0,-3 4 43 15,2 0 38-15,-1 1 27 0,1 7 14 16,-1-3-8-16,-1 7-25 0,0 0-43 0,1 1-62 16,-1 3-92-16,0-3-115 0,1 4-113 0,-1-1-109 15,0-3-109-15,-1-2-47 0,1 0 16 16,-2-2 62-16,3-3 81 0</inkml:trace>
  <inkml:trace contextRef="#ctx0" brushRef="#br0" timeOffset="55665.5">6428 15628 183 0,'-6'-1'267'0,"0"-2"32"16,1 1-26-16,1-1-22 0,0 2-5 0,2-2 2 15,2-1 5-15,2 0 3 0,0-1 2 16,2-3-7-16,3 3-20 0,3-2-30 0,5-1-36 16,4 2-33-16,6-2-31 0,5 2-20 15,4 1-8-15,6-1-6 0,7 2-8 16,1-4-6-16,7 5-8 0,3-2-11 15,3 2-12-15,0 2-11 0,3-3-9 0,-3 3-13 16,1 1-18-16,-3 0-27 0,-4 1-88 16,-2 3-142-16,-7-4-148 0,-3 1-139 0,-5-1-60 15,-6-1-17-15,-7-3 69 0,-4 3 131 16</inkml:trace>
  <inkml:trace contextRef="#ctx0" brushRef="#br0" timeOffset="55912.17">7508 15163 159 0,'2'-2'261'0,"2"2"40"0,3 2-8 16,1 3-19-16,0 4-1 0,1 4-3 16,-1 3-21-16,1 4-31 0,-1 4-33 0,1 2-27 15,-5 3-20-15,0 4-18 16,-4 1-12-16,-2 1-8 0,-2 4-10 0,-5 0-13 15,-1 4-18-15,-3-3-19 0,-4 3-30 0,-2-1-50 16,-2 0-88-16,-2-5-103 0,-3 1-110 16,3-4-116-16,0-1-74 0,-3-4-7 15,1-3 56-15,0-1 88 0</inkml:trace>
  <inkml:trace contextRef="#ctx0" brushRef="#br0" timeOffset="57488.51">8964 14745 151 0,'0'-4'232'0,"0"2"0"15,0 0-18-15,0 2-15 0,0 0-5 16,-2 2 9-16,0 4 18 0,0 8 18 16,-3 6 11-16,-3 10 3 0,0 8-14 0,-5 12-32 15,0 7-45-15,-2 6-48 16,1 7-39-16,-3 3-31 0,0 1-23 0,-2 2-25 16,2 1-43-16,0 0-65 0,0-2-74 0,0-2-76 15,0-3-61-15,2-3-50 0,2-4-26 16,3-8-4-16,-1-2 26 0,3-7 50 15,-1-7 51-15</inkml:trace>
  <inkml:trace contextRef="#ctx0" brushRef="#br0" timeOffset="57704.81">8820 15573 71 0,'17'-49'249'0,"-2"5"52"15,0 5 16-15,2 5 11 0,-3 8 12 16,3 2 14-16,-2 6 0 0,2 10-23 15,0 8-47-15,0 7-54 0,0 7-59 0,0 10-57 16,0 6-45-16,-2 8-29 0,-3 4-18 16,1 6-14-16,0 1-27 0,-5 4-52 0,1-2-97 15,-3 2-98-15,0-2-92 0,-1 2-78 16,-3-6-58-16,-2-2-22 0,-5-2 56 16,-1-7 78-16,-2-2 80 0</inkml:trace>
  <inkml:trace contextRef="#ctx0" brushRef="#br0" timeOffset="57839.83">8958 16001 170 0,'-7'-26'315'0,"1"1"66"0,4 2 17 0,0 3-8 16,4 1-28-16,2 1-43 0,5 5-51 0,-1 0-59 15,5 1-67-15,-1 3-62 0,5 2-83 16,0-1-93-16,2 0-102 0,3 2-89 0,1-2-81 16,0 0-69-16,0-4-30 0,1 1 34 15,-1-4 71-15,-2-1 72 0</inkml:trace>
  <inkml:trace contextRef="#ctx0" brushRef="#br0" timeOffset="57966.23">9358 15529 109 0,'8'-9'280'16,"1"4"76"-16,-3 4 26 0,3 2 5 0,-3 8-11 15,0 6-26-15,1 3-49 0,-1 3-70 0,-2 4-79 16,0 3-85-16,1-2-102 0,-1 4-104 16,0-2-102-16,0-2-91 0,3 2-92 15,-3-6-55 1,-2-1 19-16,0-4 57 0,-2-2 76 0</inkml:trace>
  <inkml:trace contextRef="#ctx0" brushRef="#br0" timeOffset="58085.8">9449 15642 132 0,'0'-11'250'16,"0"-1"12"-16,2 4-43 16,0 0-78-16,0-1-85 0,2 4-76 0,3-2-73 15,1-1-78-15,1-1-49 0,-1 1-13 0,1-4 12 16</inkml:trace>
  <inkml:trace contextRef="#ctx0" brushRef="#br0" timeOffset="58583.46">9631 15210 98 0,'4'-24'345'0,"0"4"95"16,1 1 61-16,-3 3-26 0,0 7-41 16,0 4-50-16,0 5-70 15,0 4-79-15,0 10-71 0,-2 3-47 0,2 6-38 0,-2 7-29 16,0-1-22-16,0 5-15 15,0 0-4-15,0-1-6 0,0 0-4 0,0 1-3 16,0-1-2-16,2-4-5 0,-2-3-6 0,3-1-3 16,-3-4-7-16,2-5-6 15,0-3-2-15,0-1 1 0,2-3 1 0,0-6 3 0,1-3 5 16,1-3 1-16,2-1 2 16,1-4-4-16,-1 2-1 0,1-3-1 0,1 2 3 15,1 0 3-15,0 1 3 0,-1 1 8 0,-1 0 7 16,1 4-1-16,-1-3 4 0,1 3-2 15,-1-2-4-15,-1 2-19 0,1-3-24 16,-3 3-31-16,2-2-35 0,-1 2-34 0,1-4-26 16,-1-2-7-16,-1-1 6 0,0 3 23 15,1-4 30-15,-1 2 33 0,0-1 29 0,-1 2 25 16,1 2 17-16,-2 0 10 16,0 3 7-16,3-1 3 0,-3 2 5 15,2 2 1-15,1-1-4 0,1 3-18 0,-1-3-27 16,1 4-27-16,0-2-19 0,1-2-10 0,2 2-2 15,-3-3 16-15,3-3 33 16,-3 2 41-16,1-2 42 0,-1-2 38 0,-2 0 38 0,1 2 36 16,-1 0 25-16,-2-2 11 0,-2 4-8 0,1 1-20 15,-1-3-29-15,0 3-31 16,0 0-48-16,0 3-68 0,0 2-77 0,0-4-74 16,0 4-72-16,0 0-74 0,3-1-65 15,-1 1 0-15,0-4 36 0,-2 2 55 0</inkml:trace>
  <inkml:trace contextRef="#ctx0" brushRef="#br0" timeOffset="58733.35">10162 15416 140 0,'9'-6'326'0,"-1"-2"85"16,-4 4 32-16,1 3-6 0,-1-3-27 0,-2 3-44 15,0-2-71-15,0 6-79 0,2-2-75 16,-2 3-68-16,1 1-79 0,-1 3-94 16,0-2-98-16,2 1-87 0,-2 1-81 15,2-3-56-15,-2 0-24 0,3 0 12 0,-3-4 50 16,2 3 63-16,0-8 67 0</inkml:trace>
  <inkml:trace contextRef="#ctx0" brushRef="#br0" timeOffset="59113.76">10274 15411 94 0,'7'-5'225'0,"-3"-3"38"16,0 3 27-16,0 1 14 0,-2 0 5 15,1 1-14-15,-1 3-23 0,0 0-42 0,0 3-48 16,0-1-49-16,0 3-49 0,0 1-65 16,0-2-76-16,1 4-75 0,-1-3-69 0,0 2-56 15,2-3-34-15,-2-3 2 16,2 3 31-16,1-3 49 0,1-2 55 0,0-3 54 15,1-1 49-15,-1-2 48 0,2-2 41 16,1 0 40-16,-1-3 36 0,1 0 40 0,1 2 32 16,-1-1 24-16,-1 1 13 0,1 3 6 15,-1 0-9-15,1 2-25 0,-1 1-31 0,1 3-35 16,-1 1-35-16,1 1-33 0,1 2-21 0,-1-2-17 16,1 4-12-16,-1 0-8 0,-1 0-4 15,-1-1-5-15,-1 1-2 0,0-4-1 16,1 4 1-16,-3-2 2 0,0 2 2 15,-2-2 11-15,2 1 14 0,-1 4 16 16,-3 1 14-16,0-2 14 0,0 2 10 0,0 0-1 16,0 3-8-16,0-3-15 0,0 1-14 15,0 1-14-15,-3 1-10 0,3 0-12 0,-2-2-13 16,0 2-25-16,0 0-36 0,0-2-44 16,-2-1-50-16,-1 2-49 0,1-2-40 0,0 1-23 15,0-4-10-15,0 2-5 0,1-4 0 16,1-3-5-16,2-1-3 15,0-4 20-15,5-2 29 0</inkml:trace>
  <inkml:trace contextRef="#ctx0" brushRef="#br0" timeOffset="59216.59">10628 15461 97 0,'12'0'246'0,"-1"3"17"0,0 6-14 16,-3 3-28-16,-2 1-46 0,1 4-80 16,-3 4-79-16,0 2-68 0,-2 0-64 0,1-2-67 15,-1 3-65-15,-2-4-6 0,0-2 13 16,0-1 19-16</inkml:trace>
  <inkml:trace contextRef="#ctx0" brushRef="#br0" timeOffset="59365.27">10727 15243 203 0,'4'-28'276'0,"1"3"21"15,1 7-57-15,-2 1-66 0,3 4-72 16,-1 1-81-16,2 4-89 0,-1 3-97 15,-1 0-71-15,-2 2-37 0,1 3-5 16,-1 0 27-16</inkml:trace>
  <inkml:trace contextRef="#ctx0" brushRef="#br0" timeOffset="60311.98">6587 15520 146 0,'-2'-5'249'16,"0"0"27"-16,0 0-33 0,0 2-44 15,-1 0-36-15,1 3-25 0,2 3-9 0,-2 1 3 16,2 9 13-16,-2 2 16 0,0 10 28 16,0 9 25-16,0 9 13 0,-2 8-5 15,-1 11-25-15,3 5-33 0,0 4-34 0,0 3-38 0,4 0-32 16,0 3-21-16,5-2-8 0,3-2-6 15,5 1-4-15,4-5-1 0,4-4 1 16,3-3 0-16,5-7-8 0,3-2-4 16,2-5-3-16,4-3-6 0,3-5-30 0,-1-1-76 15,0-8-115-15,1-2-114 0,-1-5-96 0,-2-6-87 16,1-6-52-16,-3-4 35 0,-2-7 94 16,-7-5 100-16</inkml:trace>
  <inkml:trace contextRef="#ctx0" brushRef="#br0" timeOffset="60524.63">7358 16653 48 0,'2'-19'260'0,"-2"0"56"0,0 6 11 16,0 0-33-16,0 4-36 0,0-1-22 0,2 5-14 15,2 4-2-15,2 2 2 0,-1 4 9 16,1 6 4-16,0 2-16 0,-1 3-30 16,-1 5-44-16,0 1-43 0,-4 3-32 0,0 3-22 15,-4 2-15-15,0 0-13 0,-5 5-10 16,1-1-6-16,-5 0-16 0,0 1-22 15,-2-1-63-15,-2 1-95 0,0-2-112 16,1 1-104-16,1-4-110 0,2-1-54 0,-2-4 22 16,3-4 75-16,-1-3 101 0</inkml:trace>
  <inkml:trace contextRef="#ctx0" brushRef="#br0" timeOffset="60955.84">8211 16216 140 0,'4'-14'450'0,"-2"3"98"0,-2 2 59 15,0 4-35-15,0 5-86 0,0 5-117 0,0 9-117 16,0 7-89-16,0 12-54 0,0 7-35 16,0 8-21-16,2 3-16 0,0 8-12 0,0 3-11 15,2 3-13-15,1 0-13 0,-1 1-26 16,0 1-75-16,3-1-131 0,1 2-140 16,0-6-123-16,1 1-87 0,-1-5-33 0,1-4 46 15,-1-10 117-15,1-3 131 0</inkml:trace>
  <inkml:trace contextRef="#ctx0" brushRef="#br0" timeOffset="61121.31">8524 16932 240 0,'0'-29'495'0,"-2"4"85"16,-5 3 53-16,-1 7-62 0,-3 2-112 0,-1 4-136 16,-1 5-125-16,-2 4-85 0,2 4-54 15,1 2-42-15,-1 4-45 0,2 0-84 0,1 1-111 16,3 3-113-16,1-2-96 15,4 0-82-15,0-3-50 0,4-4 36 0,0 1 83 16,2-5 100-16</inkml:trace>
  <inkml:trace contextRef="#ctx0" brushRef="#br0" timeOffset="61652.53">8484 16830 220 0,'8'-10'290'0,"-2"1"25"0,1 5 12 0,-1-1 0 16,-2 2-14-16,-2-1-33 0,3 4-49 15,-3 0-55-15,0 0-55 0,0 0-48 16,-2 4-54-16,2-4-52 0,-2 2-56 0,2-2-52 15,-2 0-46-15,2 0-30 16,1 0 0-16,-1-2 21 0,2-3 40 0,2 1 44 16,-2-1 46-16,3-3 40 0,1 4 37 15,-1 0 35-15,1 1 34 0,1 2 36 0,-1 1 31 16,3 1 22-16,-3 4 8 0,3 0-11 16,-3 0-23-16,3 0-28 0,-1 3-31 0,1 0-41 15,-1 0-44-15,1-2-45 0,0-2-34 0,1 1-25 16,-1-2-13-16,2-3 4 0,-3-3 17 15,1-2 37-15,-1 0 48 0,1-3 50 16,0-4 51-16,-3 2 43 0,0-2 38 16,1 1 27-16,-1 1 7 0,-1 1-17 0,-3 2-27 15,2-1-33-15,-1 3-35 0,-1 4-30 0,0-2-27 16,2 3-14-16,1 3-14 0,-1-2-18 16,3 3-29-16,-3 0-39 0,2-3-39 15,1 4-33-15,-1-2-19 0,1-2-1 16,-1 1 22-16,-1 2 34 0,-1-4 44 15,-2 1 51-15,0-1 50 0,1 3 46 0,-1-2 45 16,-2 3 35-16,0 2 16 0,0 1-5 0,0 1-19 16,0 1-29-16,1 4-36 0,-1-1-31 15,0 2-21-15,2 0-14 0,0 0-15 16,0-2-15-16,1 1-14 0,-1-2-17 16,0-1-10-16,-2-1-5 0,3-2 5 0,-3-2 9 15,-2-1 14-15,0 1 13 0,0-2 9 16,-2-3 3-16,-1 0-11 0,-1 0-28 0,0 0-39 15,-2-3-55-15,-1 3-65 0,3-2-76 16,-2 2-70-16,1 0-66 0,-1 0-25 16,0 2 18-16,-1 2 51 0,3 1 67 0</inkml:trace>
  <inkml:trace contextRef="#ctx0" brushRef="#br0" timeOffset="61818.39">9343 16719 119 0,'13'-12'353'0,"-3"3"60"0,-3 4 40 16,-1 0-62-16,-2 5-86 0,0 5-87 16,1 0-70-16,-3 4-62 0,0 6-61 15,0-1-72-15,0 1-71 0,0 3-65 16,0-2-59-16,3 1-49 0,-3 1-28 0,0-2-5 16,0 1 6-16,-2-5 34 0,0 1 39 15</inkml:trace>
  <inkml:trace contextRef="#ctx0" brushRef="#br0" timeOffset="61967.58">9356 16816 44 0,'-2'-9'138'0,"-1"1"-8"0,3 3-8 15,0 1-3-15,3-1-3 0,-1 2-1 0,2 3-9 16,0-1-14-16,0 1-17 0,3 0-23 16,1 0-33-16,1 1-42 0,-1-1-50 0,1 0-59 15,1 0-66-15,1 0-32 0,-3-1-4 16,1-3 17-16</inkml:trace>
  <inkml:trace contextRef="#ctx0" brushRef="#br0" timeOffset="82793.05">26412 13695 127 0,'-2'-2'130'0,"-3"1"-3"0,3-2 1 15,-2 2 3-15,2-3 2 0,0 4 4 16,0-1 1-16,0 1-1 0,2-3-2 15,-3 3 2-15,3 0 0 0,-2 0 0 0,2 0 1 16,-2 0 13-16,2 3 24 16,0 2 21-16,-2 0 15 0,2 6 6 0,-2 6-3 15,2 5-21-15,-2 7-32 0,2 11-33 16,-2 7-33-16,-2 8-26 0,-1 14-17 0,1 8-15 16,0 7-11-16,-3 7-10 0,1 5-6 15,0 3-5-15,2 0-6 0,-3-2-1 16,3 1-1-16,0-4-1 0,0-1-3 0,-1-5-2 15,1-4-4 1,0-6-8-16,-3-5-10 0,3-5-22 0,-2-7-40 16,0-6-82-16,1-4-99 0,-1-9-95 0,2-5-90 15,2-7-81-15,-1-6-9 0,3-7 56 0,-2-3 87 16,2-10 96-16</inkml:trace>
  <inkml:trace contextRef="#ctx0" brushRef="#br0" timeOffset="84745.05">26336 13955 33 0,'0'-1'154'0,"0"-2"-25"16,0 0-19-16,0 2-18 0,0-2-8 0,0 3-3 15,0-1 5-15,0 1 6 0,2 0 13 16,0 0 19-16,0 0 21 0,0 1 23 0,2-1 18 16,3 0 12-16,-1 0 7 0,2 0 0 15,3 0-3-15,2 0-6 0,2-1-12 16,1-3-10-16,4 3-16 0,1-3-19 15,2-4-22-15,2 0-26 0,5-1-21 16,2 0-21-16,2-6-13 16,4 2-9-16,4 0-6 0,2-4-6 0,3 1-2 0,6 2 1 15,2-5-1-15,2 2-1 0,5-5-1 16,3 5 1-16,3-3-1 0,2 2 0 16,2-1-1-16,2 2 0 0,2-1-3 0,0-2 0 15,3 5-1-15,-1 0-3 0,0-1 1 0,3 3-1 16,1-3 2-16,1 2 2 0,1-2 1 15,3 3 1-15,0-3 0 0,2 3-1 16,0-3 0-16,2 2-7 0,0-2-3 16,0-1-1-16,0 2 0 0,0 1-1 0,-2-2 1 15,-3 3 2-15,1-3 2 0,0 4-1 16,0-1 1-16,0 3 1 0,-1-1-1 16,1 2 3-16,2 1 3 0,4 1 5 0,2 2-1 15,5 4 0-15,4-2-1 0,1 6-3 16,1-2-3-16,0 4-4 0,-2 1-3 0,0-1 3 15,-5 4 4-15,-4-1-2 16,-2 0 0-16,-6 1 2 0,-6 0-1 0,-7 1-3 0,-7-4-2 16,-7 3 0-16,-5-2-2 0,-9-3-1 15,-5 4 3-15,-5-3 1 0,-7-1 0 16,-1-3 0-16,-7 4 1 0,-2-3 0 16,-2 2 0-16,-2-3-1 0,-1 2 1 0,-1-3 1 15,-2 1-3-15,-1 3 2 0,1-3-1 16,-3 2-1-16,-1-2 1 0,1 3 0 0,-1 0 2 15,-1-1-2-15,-2 2 1 0,3 0 5 16,-3 2-2-16,2 2-1 0,-2-1 0 16,3 5-1-16,-3-2 0 0,2-1-3 0,-2 4-1 15,3 2 2-15,-3-1 1 0,0 2 1 16,1 0-1-16,-1 4 3 0,0 0 0 0,-2 0 2 16,0 3-1-16,0 2 0 0,-2 2 2 0,0 3 0 15,0 3 0-15,0 4 3 0,-2 2 2 16,0 2-2-16,0 5 0 0,-2 2-1 15,0 5-1-15,-1 1-4 0,1 7-3 16,0 1 3-16,0 1 4 0,1 5 0 0,1 0 0 16,0 1 0-16,0 2 2 0,2 2-3 15,-2-2-2-15,2-1 0 0,0 0-2 0,-2-1 2 16,2-2 0-16,-2-2 3 0,2-7 2 16,-2 3 4-16,0-6 9 0,-1 1 2 15,-1-6 4-15,0-1 4 0,0-3 1 0,-3-2-3 16,1-2-4-16,0-2-3 0,-1 1-4 15,-1-7-6-15,2 1-3 0,-3-2-2 0,1-2-2 16,-1-2-3-16,1-1-2 0,-3-3-2 16,3-1-1-16,-3 0 2 0,3-2-1 0,-3-3 1 15,0 0 1-15,1 0 5 0,-1-2-1 0,1-2-3 16,-1 0 0-16,0 1 0 0,-1-5-1 0,-1 2-2 16,-2-3-2-16,3 2 0 0,-3-3 0 15,-2 1 1-15,0-2 2 0,0 3-3 16,0-4 0-16,-2 1 2 0,-2 0 0 0,-2 2-1 15,-1-2 1-15,1 0 1 0,-2-1 2 16,-3 1-1-16,1-2 0 0,-3-1 0 0,-2 0 1 16,0-1-1-16,1 0 1 0,-3-2-2 0,-2 2 1 15,0-4-1-15,0 2-1 16,-2-3 0-16,-3 3 1 0,1-3 0 0,-2 1-3 16,-3-1 2-16,1 0 0 0,0 3 1 15,-3-3-2-15,-2 1-2 0,1 3 2 0,-3-3 0 16,0 2 0-16,-2-2-4 0,-2 4 1 0,-2-2 1 15,-2 2 5-15,-1-3 1 0,-1-2-2 16,-2 1 3-16,1-1 2 0,-1 0-3 0,-1 0-2 16,-1-1-2-16,1 1 1 0,-2-2-1 0,-1 2 2 15,-1-4 0-15,0 4 1 0,-2-1-1 16,-2 1-1-16,0 0 1 0,0 0-1 16,1 0 1-16,-4 1-1 0,3-1 2 0,-2 4 4 15,2-4-4-15,-2 0 1 0,2 0-2 16,0 2 1-16,3-2-3 0,-1 0 0 0,0 0-1 15,0 0-1-15,0 0 2 0,0 0-1 16,0 0 2-16,1 0 1 0,-1 1 4 0,2-1-1 16,2 3-2-16,1-3 4 15,1 2 0-15,1-2-5 0,1 3 1 0,3-3 1 0,2 1 3 16,0-1-2-16,2 3 1 0,2-3 0 16,2 0 0-16,2 0 0 0,3 0-3 15,3 0-1-15,1 0 1 0,2 0 0 0,2 0-1 16,2 0-3-16,2 0 3 15,2 0 1-15,0 0-2 0,3 0 1 0,1 0 1 16,3 0-1-16,0 0-1 0,-1 0 1 16,5 0-1-16,0 0-1 0,0 0 1 0,-1 0 0 15,6 0 2-15,-4 0-1 0,4 0 1 16,1 0 3-16,0 0-3 0,2 0 1 0,1 0-2 16,1 0 3-16,0 0-2 0,3 0 1 15,2 0 1-15,-3-3 0 0,3 3-2 0,1-1-1 16,1 1 1-16,0-3-1 0,0 1 0 15,0-2 0-15,-1 2 2 0,3-3 0 16,-2-3-2-16,2 3 2 0,-2-3-2 16,2 0-1-16,-3-1 0 0,3 0 2 0,-2-3 1 0,2-1-2 15,-2 2 2-15,1-6 3 16,-1 1-2-16,2 1-3 0,0-5 1 0,0 0-2 16,0-4-2-16,0 0 2 0,2-4-1 15,-2-1 2-15,2-1-1 0,-3-3 2 0,3 0 2 16,-2-1-5-16,0-3-1 0,2-1 1 15,-2-4-1-15,0 5-1 0,0-5 3 16,0 3 1-16,0-2 1 0,-1 3 0 16,1-2 3-16,0 7-2 0,0-1 0 0,0 4 1 15,0 4-4-15,0 3-2 0,0 1-3 16,0 4 2-16,-1-1 3 0,1 5-11 0,0 2-19 16,2-2-20-16,-2 3-20 0,0 2-20 0,0 0-29 15,-2-1-75-15,-1 5-119 0,1 1-124 16,0 3-130-16,0-3-58 0,-1 4-16 15,1-1 62-15,0 1 127 0</inkml:trace>
  <inkml:trace contextRef="#ctx0" brushRef="#br0" timeOffset="89525.42">28821 13423 33 0,'0'0'46'0,"0"-3"-16"0,0 3-13 15,-3 0-4-15,3 0-4 0,-2 0-1 16,2 0-2-16,0 0 2 0,0 0 5 0,-2-1 3 16,2 1 3-16,-2 0 3 0,2 0 3 15,-2 0 1-15,0 0 2 0,0 0 4 16,0 0 2-16,-1 0 2 0,1 0 2 0,-2 0-3 15,2 0-4-15,-2 0-3 0,2 0-1 16,-3 0-2-16,1 0 0 0,0 0-1 0,0 0 2 16,-1 0 6-16,1 0 4 0,-2 0 4 15,2 0 5-15,-3 1 4 0,1-1 4 0,0 3 4 16,-1-3 2-16,-1 2 7 0,1-2 6 16,-1 3 3-16,0-2 1 0,-1 2 2 15,1-1 3-15,-1 1 0 0,-1 1-3 0,1-1-2 16,-2 1-3-16,1 1-3 0,-1 0-6 15,1 3-5-15,-1-1-4 0,-2-1-1 0,3 3 2 16,-3 0 2-16,0 1 4 0,1 0 4 16,-1 1 1-16,0 2 0 0,1 0-1 15,-1 0-1-15,0 0-5 0,1 2-2 16,-1 0-6-16,0 0-4 0,3 5-6 16,-1-6-5-16,3 6-3 0,-1-6-5 15,1 5 1-15,-1-2 1 0,3 1-1 0,-1 2 1 16,3-3-1-16,-2 1-1 0,2 1 0 15,-1-2 0-15,1 1 0 0,2 1-4 0,-2-1 0 16,2-2-3-16,0 1-1 0,-1 0-3 16,3-2-1-16,-2 0 0 0,2 1 1 15,0 1-2-15,0-5-1 0,0 4-2 0,0-2-3 16,0 1-2-16,2-1-3 0,1 1 0 16,-1-2-4-16,2 1 3 0,0-2-2 15,0 2-2-15,3 0 0 0,1-3 0 16,1 0-1-16,1 1-3 0,1 0 2 15,2-3 2-15,1 0 3 0,3-4 0 0,0 2 3 16,0 1 0-16,2-4-3 0,2-2-2 0,-2 1 0 16,3-2-2-16,-1 3 1 0,2-4 1 15,-2-4 2-15,0 4-1 0,1-1 0 16,-1-4 1-16,0 1-2 0,0-1-2 0,0 1-1 16,-2-3 0-16,2-1 1 0,-2 3 0 15,3-4 1-15,-3-3 2 0,0 3 3 16,0-2 2-16,0-1 0 0,0-2-1 15,-2 3 1-15,2-3 1 0,-2 2-2 0,0-2 3 16,0 0 4-16,-3 0 2 0,-1 2 3 0,0-1 0 16,0 1 2-16,-3-1-1 0,-1 1-3 15,-1-1-2-15,1 3 0 0,-3-1-3 0,0-1 0 16,1 0 2-16,-3 2 0 0,0-2 1 16,0 0-1-16,1 2-1 15,-1-1 0-15,-2-3-1 0,-2 2 0 0,2 0 1 0,-2-2 3 16,0-2-2-16,-2 3 0 0,2-3 1 15,-2 0-2-15,-2-1 0 0,-1 0 0 0,1 0 0 16,0 0-2-16,-2 0 1 0,-3 1 1 16,1 0 1-16,-1-2 0 0,-1 2 4 15,-1-1 4-15,-2 1-1 0,1 3-2 16,-1-3-2-16,-2 3-1 0,-2-4-1 0,0 5-2 16,0-2 1-16,-2 0-1 0,-2 4-4 15,0 1-2-15,0-2-6 0,-3 6-4 0,3 0-3 16,-2 1-6-16,0-1-13 0,-3 1-13 15,3 1-13-15,-5 0-25 0,1 2-68 16,-3 1-134-16,1 0-127 0,-1 1-142 16,0 5-69-16,3-2-20 0,-1 5 46 15,3 0 127-15</inkml:trace>
  <inkml:trace contextRef="#ctx0" brushRef="#br0" timeOffset="94182.18">30069 13895 22 0,'-2'-2'83'0,"0"-1"-15"0,0 3-13 15,0-2-8-15,-2 2-3 0,2-3-5 16,-3 3-1-16,1-1 0 0,0 1 4 0,0 0 2 16,-1 0 5-16,-1 0 5 0,0 0 7 15,-1 0 3-15,1 0 0 0,0 1 2 0,-3-1-1 16,3 3-1-16,-3-1-1 0,1 1-3 16,-3-1-1-16,3 3-1 0,-3-4 2 15,1 3-2-15,-1 1-2 0,-2-1 3 0,3 3 1 16,-3-2-3-16,0 3 0 0,1-3 0 15,-1 4 1-15,0-2-1 0,1 2 1 0,-1 0 6 16,-2 2 5-16,0 2 4 0,0-1 3 16,1 2 4-16,-3 1 1 0,2-1 0 15,-2 2-2-15,0 1 0 0,0-1-6 0,0 2-3 16,2-1-4-16,-2 3 0 0,3-2-3 16,-3 2-2-16,2 1-2 0,0-1-2 15,2 2-4-15,-2-1-6 0,3-1-3 0,1 4-2 16,1 1-2-16,-1-3-1 0,0 3-2 15,3 0-1-15,0 1-4 0,-1-1-5 16,3 3-3-16,-1-3-2 0,1 1-4 16,0-1-5-16,1 3-3 0,1-4 0 0,0 0-1 15,2 1-2-15,0 0 0 0,0-1 0 16,2 1 1-16,2-4-1 0,0 5 0 0,0-4 1 16,2 1-1-16,3-1 0 0,-1 1-1 15,0-3 1-15,3 3-2 0,1-2 0 0,1-1-2 16,-1-1 2-16,3 1 1 0,2 0 1 15,2-2 1-15,0-1 0 0,2 2 1 0,2-4 0 16,0 0-1-16,3-1-1 0,-1 1 1 0,2-2-5 16,3 0 3-16,-1-1 1 15,3-3-1-15,2-1-3 0,-3 1-1 0,3-1 3 16,2-4-2-16,0 0-1 0,0 0-2 16,-1 1 2-16,3-2-1 0,0-3 1 0,3 0-1 15,-3 0 0-15,2-3 3 0,0 2-3 0,0-4 1 16,0 1 0-16,0-2-2 15,0 0-1-15,-2-2 0 0,2 3 3 0,-2-2-2 16,0-2 2-16,-2 1 1 0,0-1-1 0,0 1 1 16,-2-1-1-16,-3 0 0 0,1-2-4 15,-1 2 2-15,-1-3 0 0,-3 0-2 16,1-2-2-16,-1 2 2 0,1-1 2 0,-3-2-2 16,-2 0 1-16,2-1-1 0,-2 1 1 15,3-4-3-15,-3 0-2 0,0 1-1 0,0 1 2 16,-2-2 1-16,0 0 3 0,0 0 2 15,-2-2 0-15,-2 3 2 0,0-2-1 0,-2 3-2 16,-3-1 0-16,1-1 0 0,-3 3 0 16,1-2-1-16,-3 2 1 0,-2-1 0 15,-2 0 0-15,1 0 0 0,-1-1 0 0,-2-1-1 16,-2 2-2-16,-1-1 0 0,1-2 3 16,-2-1 0-16,0-2 2 0,-3 4 2 15,3-2 0-15,-2 1 2 0,0-2 0 16,-1 2 0-16,-1 0 0 0,1 2-1 0,-1 1 0 15,2-2-1-15,-3 1-3 0,1 1-2 16,-3 1 0-16,0-2-1 0,1 2 1 0,-3-2-1 16,0 2 2-16,-1-3 0 0,-1 1 3 15,-4 2 1-15,0-2 1 0,-2 2 4 0,-3-1 0 16,-1-1 4-16,-3 2 1 16,1-3 2-16,-3 5 1 0,-2-2-3 0,-1 2 1 0,-1-2-5 15,-2 3 0-15,-2 2-5 0,2-2-3 16,-2 3-2-16,-1 0-3 0,1 1-5 15,2 3-7-15,-2-2-7 0,2 5-16 0,-2-1-26 16,2 3-70-16,-2 1-106 0,0 1-111 16,0 3-101-16,2-3-104 0,2 5-38 15,-2-1 37-15,2 3 92 0,2-2 108 0</inkml:trace>
  <inkml:trace contextRef="#ctx0" brushRef="#br0" timeOffset="95793.24">30112 14056 16 0,'0'-4'75'16,"0"4"-7"-16,0-1-5 0,0 1-2 0,0 0-2 15,0 0-2-15,0 0-1 0,0 0 1 16,0 0 3-16,0 0 3 0,0 0 9 16,0 0 5-16,0 0 6 0,0 0 2 15,-2 0 1-15,2 0-3 0,-3 0-8 0,1 0-10 16,0 0-6-16,0 0-8 0,-2 0-8 16,2 0-6-16,-2 0-6 0,-1 0-7 0,1 0-8 15,-2 0-6-15,-1 0-4 0,1 0-2 16,0 0 1-16,-3 1 2 0,1-1 7 15,-1 4 10-15,1-3 9 0,-1 2 8 16,-1-2 9-16,-1 5 8 0,1-5 3 0,-1 3 4 16,-2 1 2-16,1 0 3 0,-1-1 4 15,0 3-1-15,0-3 0 0,-1 4-3 16,-1-2-4-16,0 2-7 0,0 0-6 0,0 0-7 16,3 1-4-16,-3-1-5 0,2 1-4 0,0 3-2 15,1-4-4-15,-1 4-1 0,3-3 2 16,1 3 2-16,-2-3 1 0,3 0 1 0,0-1-1 15,1 1-1-15,1 0-3 0,-1 2-5 16,3-2-4-16,0 2-5 0,2-2-5 16,0 4-3-16,2-2-3 0,0 3-2 0,2-3 0 15,2 2-1-15,0-2 0 0,1 3 3 16,1-4 0-16,2 2 1 0,1 0 0 0,1-1 3 16,1-2 1-16,4 0 3 0,0-3 0 15,-1 1 1-15,3-3 0 0,0 1-1 16,2-2 0-16,0-3-1 0,1 0 1 0,1 0 2 15,0-3 0-15,0-2 1 0,0 0 0 16,0-2-1-16,1-1-1 0,-3-1-3 16,0-2 2-16,0 1-1 0,0-3-1 15,-2 1 2-15,-3-5 1 0,1 4 3 0,-2-2 6 16,0 1 5-16,-5-2 4 0,1 3 2 16,-3-2 1-16,0 1-4 0,-4 1-6 0,1 0-7 15,-1 1-4-15,-2 0-4 0,-2-1-3 16,-3 2-4-16,1 1-1 0,-2-3-9 0,-1 2-21 15,-3 2-40-15,-1 0-60 0,-1 1-79 16,-3-1-85-16,0 0-81 0,-2 2-71 0,-4-1-45 16,0 4 17-16,-3-1 58 0,-1 4 74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ustomXml" Target="../ink/ink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customXml" Target="../ink/ink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customXml" Target="../ink/ink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9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Aromatis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Elektrofilik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8ABE1CB-4E5B-AB5F-62FB-B67C0B59595E}"/>
                  </a:ext>
                </a:extLst>
              </p14:cNvPr>
              <p14:cNvContentPartPr/>
              <p14:nvPr/>
            </p14:nvContentPartPr>
            <p14:xfrm>
              <a:off x="3339720" y="3185640"/>
              <a:ext cx="6021720" cy="2226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8ABE1CB-4E5B-AB5F-62FB-B67C0B59595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0360" y="3176280"/>
                <a:ext cx="6040440" cy="224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A80D-64CD-38D9-E105-B81547B3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Alkilasi</a:t>
            </a:r>
            <a:r>
              <a:rPr lang="en-US" b="1" dirty="0">
                <a:solidFill>
                  <a:srgbClr val="FF0000"/>
                </a:solidFill>
              </a:rPr>
              <a:t> Friedel-Crafts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95254-729E-65C1-51F8-7EDA2C890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alkilasi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dengan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AlCl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katalis</a:t>
            </a:r>
            <a:r>
              <a:rPr lang="en-US" dirty="0"/>
              <a:t> agar </a:t>
            </a:r>
            <a:r>
              <a:rPr lang="en-US" b="1" dirty="0" err="1">
                <a:solidFill>
                  <a:srgbClr val="00B050"/>
                </a:solidFill>
              </a:rPr>
              <a:t>alkil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B45ECF-7F1D-A104-D30E-E2B1E7EAF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32385"/>
            <a:ext cx="5257800" cy="1341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8A4235-08B3-D0A6-FF55-C4172B0B7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941" y="3499198"/>
            <a:ext cx="4878859" cy="180764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CF96B46-0A29-7B4B-8613-014EFD1EDEC1}"/>
                  </a:ext>
                </a:extLst>
              </p14:cNvPr>
              <p14:cNvContentPartPr/>
              <p14:nvPr/>
            </p14:nvContentPartPr>
            <p14:xfrm>
              <a:off x="6003000" y="434520"/>
              <a:ext cx="5781600" cy="6017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CF96B46-0A29-7B4B-8613-014EFD1EDE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93640" y="425160"/>
                <a:ext cx="5800320" cy="603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364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4465-0030-0DB4-29D9-6E6A4EE6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Asilasi</a:t>
            </a:r>
            <a:r>
              <a:rPr lang="en-US" b="1" dirty="0">
                <a:solidFill>
                  <a:srgbClr val="FF0000"/>
                </a:solidFill>
              </a:rPr>
              <a:t> Friedel-Crafts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4ADB3-E384-9513-9D44-42597B9C7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</a:rPr>
              <a:t>Reaksi lain </a:t>
            </a:r>
            <a:r>
              <a:rPr lang="en-US" dirty="0"/>
              <a:t>yang </a:t>
            </a:r>
            <a:r>
              <a:rPr lang="en-US" dirty="0" err="1"/>
              <a:t>ditemukan</a:t>
            </a:r>
            <a:r>
              <a:rPr lang="en-US" dirty="0"/>
              <a:t> oleh </a:t>
            </a:r>
            <a:r>
              <a:rPr lang="en-US" b="1" dirty="0">
                <a:solidFill>
                  <a:srgbClr val="00B050"/>
                </a:solidFill>
              </a:rPr>
              <a:t>Friedel-Crafts</a:t>
            </a:r>
            <a:r>
              <a:rPr lang="en-US" dirty="0"/>
              <a:t> Adalah </a:t>
            </a: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asilasi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dengan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AlCl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katalis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063716-C7EF-0F6C-4F1D-8984D8BE8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135" y="2755066"/>
            <a:ext cx="7125730" cy="1866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A594A7-E6D2-2E7C-9C14-CEA3E9826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940" y="4756265"/>
            <a:ext cx="8386119" cy="136003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33B45FF-69CE-11F3-44F0-C53B03417FAF}"/>
                  </a:ext>
                </a:extLst>
              </p14:cNvPr>
              <p14:cNvContentPartPr/>
              <p14:nvPr/>
            </p14:nvContentPartPr>
            <p14:xfrm>
              <a:off x="5843160" y="109800"/>
              <a:ext cx="3112920" cy="5646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33B45FF-69CE-11F3-44F0-C53B03417FA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33800" y="100440"/>
                <a:ext cx="3131640" cy="566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392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EBE88-83B3-E009-9746-DAB94590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3EB14-05DF-87BB-A083-F7AF3D811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3194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Umumnya</a:t>
            </a:r>
            <a:r>
              <a:rPr lang="en-US" dirty="0"/>
              <a:t> reaksi-reaksi </a:t>
            </a:r>
            <a:r>
              <a:rPr lang="en-US" b="1" dirty="0" err="1">
                <a:solidFill>
                  <a:srgbClr val="00B0F0"/>
                </a:solidFill>
              </a:rPr>
              <a:t>substitusi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katalis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4</a:t>
            </a:r>
            <a:r>
              <a:rPr lang="en-US" dirty="0"/>
              <a:t>, </a:t>
            </a:r>
            <a:r>
              <a:rPr lang="en-US" b="1" dirty="0">
                <a:solidFill>
                  <a:srgbClr val="00B050"/>
                </a:solidFill>
              </a:rPr>
              <a:t>FeBr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dirty="0"/>
              <a:t>, dan </a:t>
            </a:r>
            <a:r>
              <a:rPr lang="en-US" b="1" dirty="0">
                <a:solidFill>
                  <a:srgbClr val="00B050"/>
                </a:solidFill>
              </a:rPr>
              <a:t>AlCl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91C0D7-9E24-6EE9-7F98-DD97D161D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140" y="1825625"/>
            <a:ext cx="5183659" cy="435524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43C139D-764F-E396-3B31-18A67D73A8C1}"/>
                  </a:ext>
                </a:extLst>
              </p14:cNvPr>
              <p14:cNvContentPartPr/>
              <p14:nvPr/>
            </p14:nvContentPartPr>
            <p14:xfrm>
              <a:off x="754200" y="2156760"/>
              <a:ext cx="4491000" cy="1776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43C139D-764F-E396-3B31-18A67D73A8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4840" y="2147400"/>
                <a:ext cx="4509720" cy="179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3081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Reaksi </a:t>
            </a:r>
            <a:r>
              <a:rPr lang="en-US" dirty="0" err="1"/>
              <a:t>nitrasi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Reaksi </a:t>
            </a:r>
            <a:r>
              <a:rPr lang="en-US" dirty="0" err="1"/>
              <a:t>sulfonasi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Reaksi </a:t>
            </a:r>
            <a:r>
              <a:rPr lang="en-US" dirty="0" err="1"/>
              <a:t>halogenasi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Reaksi </a:t>
            </a:r>
            <a:r>
              <a:rPr lang="en-US" dirty="0" err="1"/>
              <a:t>alkilasi</a:t>
            </a:r>
            <a:r>
              <a:rPr lang="en-US" dirty="0"/>
              <a:t> Friedel-Crafts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Reaksi </a:t>
            </a:r>
            <a:r>
              <a:rPr lang="en-US" dirty="0" err="1"/>
              <a:t>asilasi</a:t>
            </a:r>
            <a:r>
              <a:rPr lang="en-US" dirty="0"/>
              <a:t> Friedel-Crafts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Kesimpulan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E631BE7-5D43-D8B4-70C3-70652D9E0D2B}"/>
                  </a:ext>
                </a:extLst>
              </p14:cNvPr>
              <p14:cNvContentPartPr/>
              <p14:nvPr/>
            </p14:nvContentPartPr>
            <p14:xfrm>
              <a:off x="2189880" y="1366200"/>
              <a:ext cx="4642560" cy="3668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E631BE7-5D43-D8B4-70C3-70652D9E0D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80520" y="1356840"/>
                <a:ext cx="4661280" cy="368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A20A6-CBA8-B315-C84B-F89A340A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E881-85D7-D7A3-59FF-09545FE9E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Berbeda</a:t>
            </a:r>
            <a:r>
              <a:rPr lang="en-US" dirty="0"/>
              <a:t> dengan </a:t>
            </a:r>
            <a:r>
              <a:rPr lang="en-US" b="1" dirty="0" err="1">
                <a:solidFill>
                  <a:srgbClr val="00B0F0"/>
                </a:solidFill>
              </a:rPr>
              <a:t>alkena</a:t>
            </a:r>
            <a:r>
              <a:rPr lang="en-US" dirty="0"/>
              <a:t> yang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adisi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00B0F0"/>
                </a:solidFill>
              </a:rPr>
              <a:t>benzena</a:t>
            </a:r>
            <a:r>
              <a:rPr lang="en-US" dirty="0"/>
              <a:t> reaksi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elektrofilik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0C90F8-DFDD-61B3-0419-EF1AA69B1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438" y="2763212"/>
            <a:ext cx="5165124" cy="1659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DA339A-95D1-F2AC-361C-2B49EC649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715" y="4564405"/>
            <a:ext cx="5942570" cy="201355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B2489B4-2014-8CF4-9326-254F9C13748C}"/>
                  </a:ext>
                </a:extLst>
              </p14:cNvPr>
              <p14:cNvContentPartPr/>
              <p14:nvPr/>
            </p14:nvContentPartPr>
            <p14:xfrm>
              <a:off x="253080" y="464400"/>
              <a:ext cx="10159200" cy="6122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B2489B4-2014-8CF4-9326-254F9C1374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3720" y="455040"/>
                <a:ext cx="10177920" cy="614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653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F5DD6-3AFC-8B87-AD72-F8E80259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A69D2-F283-6837-FE70-4F32C45E3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substitusi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00B0F0"/>
                </a:solidFill>
              </a:rPr>
              <a:t>benzena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energi</a:t>
            </a:r>
            <a:r>
              <a:rPr lang="en-US" b="1" dirty="0">
                <a:solidFill>
                  <a:srgbClr val="00B050"/>
                </a:solidFill>
              </a:rPr>
              <a:t> yang lebih </a:t>
            </a:r>
            <a:r>
              <a:rPr lang="en-US" b="1" dirty="0" err="1">
                <a:solidFill>
                  <a:srgbClr val="00B050"/>
                </a:solidFill>
              </a:rPr>
              <a:t>rendah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lebih </a:t>
            </a:r>
            <a:r>
              <a:rPr lang="en-US" b="1" dirty="0" err="1">
                <a:solidFill>
                  <a:srgbClr val="00B050"/>
                </a:solidFill>
              </a:rPr>
              <a:t>lambat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C9A14C-FB5A-BCE0-02CD-5C7E555B2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607" y="2716036"/>
            <a:ext cx="4298786" cy="34609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1D19A1-2467-06B5-5EEF-3ED87F015370}"/>
                  </a:ext>
                </a:extLst>
              </p14:cNvPr>
              <p14:cNvContentPartPr/>
              <p14:nvPr/>
            </p14:nvContentPartPr>
            <p14:xfrm>
              <a:off x="3565440" y="1418760"/>
              <a:ext cx="2893680" cy="4898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1D19A1-2467-06B5-5EEF-3ED87F015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56080" y="1409400"/>
                <a:ext cx="2912400" cy="491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131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DCD95-527C-815B-44BE-078A5F28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Reaksi </a:t>
            </a:r>
            <a:r>
              <a:rPr lang="en-US" b="1" dirty="0" err="1">
                <a:solidFill>
                  <a:srgbClr val="FF0000"/>
                </a:solidFill>
              </a:rPr>
              <a:t>nitrasi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BA807-EEDC-9E9B-AE55-8D4BB65F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Reaksi </a:t>
            </a:r>
            <a:r>
              <a:rPr lang="en-US" b="1" dirty="0" err="1">
                <a:solidFill>
                  <a:srgbClr val="00B0F0"/>
                </a:solidFill>
              </a:rPr>
              <a:t>nitrasi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00B0F0"/>
                </a:solidFill>
              </a:rPr>
              <a:t>benzena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dengan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HNO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dirty="0"/>
              <a:t> dan </a:t>
            </a:r>
            <a:r>
              <a:rPr lang="en-US" b="1" dirty="0">
                <a:solidFill>
                  <a:srgbClr val="00B050"/>
                </a:solidFill>
              </a:rPr>
              <a:t>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857D92-8243-6E1B-7060-C4457D64B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589" y="2867442"/>
            <a:ext cx="8756822" cy="226770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D308CAF-FA33-87AB-97B8-4DA41089D8A6}"/>
                  </a:ext>
                </a:extLst>
              </p14:cNvPr>
              <p14:cNvContentPartPr/>
              <p14:nvPr/>
            </p14:nvContentPartPr>
            <p14:xfrm>
              <a:off x="747360" y="115200"/>
              <a:ext cx="8428320" cy="4067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D308CAF-FA33-87AB-97B8-4DA41089D8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8000" y="105840"/>
                <a:ext cx="8447040" cy="408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109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F4162-CEF5-51C4-7DB3-508E8D7C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2BE1B-5FEF-C194-421D-EF1C73CB7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</a:rPr>
              <a:t>Ion </a:t>
            </a:r>
            <a:r>
              <a:rPr lang="en-US" b="1" dirty="0" err="1">
                <a:solidFill>
                  <a:srgbClr val="00B0F0"/>
                </a:solidFill>
              </a:rPr>
              <a:t>nitronium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baseline="30000" dirty="0">
                <a:solidFill>
                  <a:srgbClr val="00B0F0"/>
                </a:solidFill>
              </a:rPr>
              <a:t>+</a:t>
            </a:r>
            <a:r>
              <a:rPr lang="en-US" b="1" dirty="0">
                <a:solidFill>
                  <a:srgbClr val="00B0F0"/>
                </a:solidFill>
              </a:rPr>
              <a:t>NO</a:t>
            </a:r>
            <a:r>
              <a:rPr lang="en-US" b="1" baseline="-25000" dirty="0">
                <a:solidFill>
                  <a:srgbClr val="00B0F0"/>
                </a:solidFill>
              </a:rPr>
              <a:t>2</a:t>
            </a:r>
            <a:r>
              <a:rPr lang="en-US" b="1" dirty="0">
                <a:solidFill>
                  <a:srgbClr val="00B0F0"/>
                </a:solidFill>
              </a:rPr>
              <a:t>) </a:t>
            </a:r>
            <a:r>
              <a:rPr lang="en-US" dirty="0"/>
              <a:t>yang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ditingkatkan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konsentrasinya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07185C-AA8D-3197-8825-14D043AEA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5439032" cy="1400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E16063-3A98-6D92-5122-AB9AAA4E5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464" y="2943011"/>
            <a:ext cx="5164336" cy="354986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F8B9F72-01D3-4312-AA48-523652EC6BE4}"/>
                  </a:ext>
                </a:extLst>
              </p14:cNvPr>
              <p14:cNvContentPartPr/>
              <p14:nvPr/>
            </p14:nvContentPartPr>
            <p14:xfrm>
              <a:off x="442800" y="470520"/>
              <a:ext cx="9728640" cy="5846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F8B9F72-01D3-4312-AA48-523652EC6BE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3440" y="461160"/>
                <a:ext cx="9747360" cy="586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95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59ECB-81A9-695E-950F-EFCC7D33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Reaksi </a:t>
            </a:r>
            <a:r>
              <a:rPr lang="en-US" b="1" dirty="0" err="1">
                <a:solidFill>
                  <a:srgbClr val="FF0000"/>
                </a:solidFill>
              </a:rPr>
              <a:t>sulfonasi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AF530-9E0A-4CD2-0BB6-04E547A6D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sulfonasi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4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reversibel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00B0F0"/>
                </a:solidFill>
              </a:rPr>
              <a:t>dapat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ditingkatkan</a:t>
            </a:r>
            <a:r>
              <a:rPr lang="en-US" dirty="0"/>
              <a:t> dengan </a:t>
            </a:r>
            <a:r>
              <a:rPr lang="en-US" b="1" dirty="0" err="1">
                <a:solidFill>
                  <a:srgbClr val="00B050"/>
                </a:solidFill>
              </a:rPr>
              <a:t>menghilangkan</a:t>
            </a:r>
            <a:r>
              <a:rPr lang="en-US" b="1" dirty="0">
                <a:solidFill>
                  <a:srgbClr val="00B050"/>
                </a:solidFill>
              </a:rPr>
              <a:t> air </a:t>
            </a:r>
            <a:r>
              <a:rPr lang="en-US" dirty="0"/>
              <a:t>yang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produk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274AFB-8F1D-32DF-6DF0-841D0DCD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302" y="2867518"/>
            <a:ext cx="8707395" cy="226755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CD87AD9-7D6D-667E-2E5D-E98E23F84ACF}"/>
                  </a:ext>
                </a:extLst>
              </p14:cNvPr>
              <p14:cNvContentPartPr/>
              <p14:nvPr/>
            </p14:nvContentPartPr>
            <p14:xfrm>
              <a:off x="2709000" y="854640"/>
              <a:ext cx="8524080" cy="5045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CD87AD9-7D6D-667E-2E5D-E98E23F84AC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99640" y="845280"/>
                <a:ext cx="8542800" cy="506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187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5C596-FF30-5F03-17E8-F8E40045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87D0F-43D2-7931-FAA4-2B5F9C2C8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Produk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ditingkatkan</a:t>
            </a:r>
            <a:r>
              <a:rPr lang="en-US" dirty="0"/>
              <a:t> dengan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mereaksikan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benzena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dengan 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H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SO</a:t>
            </a:r>
            <a:r>
              <a:rPr lang="en-US" b="1" baseline="-25000" dirty="0">
                <a:solidFill>
                  <a:srgbClr val="00B050"/>
                </a:solidFill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EAD47-614E-6BBF-4936-92A9AF4E4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536093"/>
            <a:ext cx="4261022" cy="1590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4ED1F4-C9D2-D40B-C107-022AAF2D5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065" y="2642366"/>
            <a:ext cx="5809735" cy="33784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87C6068-F603-8E17-6D43-A438D7827AF5}"/>
                  </a:ext>
                </a:extLst>
              </p14:cNvPr>
              <p14:cNvContentPartPr/>
              <p14:nvPr/>
            </p14:nvContentPartPr>
            <p14:xfrm>
              <a:off x="1776960" y="1814760"/>
              <a:ext cx="5009760" cy="3016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87C6068-F603-8E17-6D43-A438D7827AF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67600" y="1805400"/>
                <a:ext cx="5028480" cy="303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340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57F8-AE6F-1A69-6043-76A04B198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Reaksi </a:t>
            </a:r>
            <a:r>
              <a:rPr lang="en-US" b="1" dirty="0" err="1">
                <a:solidFill>
                  <a:srgbClr val="FF0000"/>
                </a:solidFill>
              </a:rPr>
              <a:t>halogenasi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0939-A9E0-8B09-AB30-DE65389FA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</a:rPr>
              <a:t>Gas halogen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langsung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bereaksi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dengan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dan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katalis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Fe</a:t>
            </a:r>
            <a:r>
              <a:rPr lang="en-US" dirty="0"/>
              <a:t> agar </a:t>
            </a:r>
            <a:r>
              <a:rPr lang="en-US" b="1" dirty="0" err="1">
                <a:solidFill>
                  <a:srgbClr val="00B0F0"/>
                </a:solidFill>
              </a:rPr>
              <a:t>bersifat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7518D4-A129-7198-43CC-C340535B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5694405" cy="1955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B8927E-5AB1-E8F2-DBC0-2284749CB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691" y="3110931"/>
            <a:ext cx="4261022" cy="890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D2056A-F146-3251-8A0F-F8335A9EE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691" y="4852157"/>
            <a:ext cx="4541109" cy="123191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A7DF060-28C2-B411-6249-373BE0269A98}"/>
                  </a:ext>
                </a:extLst>
              </p14:cNvPr>
              <p14:cNvContentPartPr/>
              <p14:nvPr/>
            </p14:nvContentPartPr>
            <p14:xfrm>
              <a:off x="744480" y="165960"/>
              <a:ext cx="10675080" cy="60912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A7DF060-28C2-B411-6249-373BE0269A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5120" y="156600"/>
                <a:ext cx="10693800" cy="610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334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7510</TotalTime>
  <Words>180</Words>
  <Application>Microsoft Office PowerPoint</Application>
  <PresentationFormat>Widescreen</PresentationFormat>
  <Paragraphs>30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Kimia Organik</vt:lpstr>
      <vt:lpstr>Outline </vt:lpstr>
      <vt:lpstr>Pendahuluan</vt:lpstr>
      <vt:lpstr>PowerPoint Presentation</vt:lpstr>
      <vt:lpstr>Reaksi nitrasi</vt:lpstr>
      <vt:lpstr>PowerPoint Presentation</vt:lpstr>
      <vt:lpstr>Reaksi sulfonasi</vt:lpstr>
      <vt:lpstr>PowerPoint Presentation</vt:lpstr>
      <vt:lpstr>Reaksi halogenasi</vt:lpstr>
      <vt:lpstr>Alkilasi Friedel-Crafts</vt:lpstr>
      <vt:lpstr>Asilasi Friedel-Crafts</vt:lpstr>
      <vt:lpstr>Kesimpulan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430</cp:revision>
  <dcterms:created xsi:type="dcterms:W3CDTF">2023-03-08T01:40:43Z</dcterms:created>
  <dcterms:modified xsi:type="dcterms:W3CDTF">2026-06-30T09:22:34Z</dcterms:modified>
</cp:coreProperties>
</file>