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6" r:id="rId3"/>
    <p:sldId id="277" r:id="rId4"/>
    <p:sldId id="260" r:id="rId5"/>
    <p:sldId id="265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4" r:id="rId15"/>
    <p:sldId id="279" r:id="rId16"/>
    <p:sldId id="280" r:id="rId17"/>
    <p:sldId id="281" r:id="rId18"/>
    <p:sldId id="275" r:id="rId19"/>
    <p:sldId id="282" r:id="rId20"/>
    <p:sldId id="291" r:id="rId21"/>
    <p:sldId id="293" r:id="rId22"/>
    <p:sldId id="286" r:id="rId23"/>
    <p:sldId id="30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3300"/>
    <a:srgbClr val="FF66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29" autoAdjust="0"/>
    <p:restoredTop sz="94660"/>
  </p:normalViewPr>
  <p:slideViewPr>
    <p:cSldViewPr snapToGrid="0">
      <p:cViewPr varScale="1">
        <p:scale>
          <a:sx n="86" d="100"/>
          <a:sy n="86" d="100"/>
        </p:scale>
        <p:origin x="45" y="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47:59.3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20185 9193 11 0,'-7'-1'34'0,"1"1"-6"0,-3-3-4 0,-1 3-2 0,-1-1-2 0,1 1-3 0,-1-4 1 0,-2 4-1 0,-1 0 0 0,-1 0-1 16,0 0 1-16,-2 0 1 0,-2 0 2 0,0 0-1 16,0 0 1-16,-2 4-1 15,-1-4 1-15,1 1-2 0,-2 2-1 16,-2-2-3-16,1 3-2 0,-1-3-2 0,-3 2-1 15,1 2-2-15,-3-4 0 0,-1 5 0 16,-1-2-1-16,0 2-2 0,-2 2-3 16,2-2 1-16,-1 0-3 0,-1 3 0 0,0 0 1 15,0 1 0-15,0-1 1 16,0 0 0-16,-2 3 1 0,2-2 0 0,0 5-1 16,1-5-1-16,-1 4 0 0,0 0 0 0,0-1 0 15,0 3 1-15,0-3 1 0,0 4-1 16,1-5 0-16,1 5 1 0,2-1-1 15,-2-2-1-15,3 2-1 0,1 1 1 0,1 0 0 16,-1-1 0-16,3 2-1 0,-1 1 0 16,1-1 0-16,0-1 0 0,3 3 1 15,1 1-1-15,0 0 0 0,2 0 0 16,2-1 0-16,0 1 0 0,2 2-1 0,3 2 1 16,1-2-1-16,1 2 0 0,-1 0 0 15,5 1-1-15,-1-1 3 0,3 3-3 16,0 2 0-16,4-5 2 0,0 5 1 0,4-1 2 15,0 1 0-15,5-1 2 0,-1 0 2 16,5 1 0-16,0-1-2 0,1 0 0 16,3 1 0-16,0-1-1 0,4-1-1 15,1 2 0-15,1-4 0 0,4 3 0 16,1-1-1-16,4-3-1 0,4 0 2 0,0 0 0 16,4-2-1-16,4 1 2 0,1 1-2 15,3-4 0-15,3 3 0 0,2-5-1 16,2 5 0-16,4-4-1 0,3 1-1 0,1-2 1 15,3 0 1-15,4-2 1 0,0 1 0 16,-1-2-2-16,3 1 2 0,0-2 0 16,3-1-2-16,-4 2 2 0,4-4-1 0,-3 5 1 15,-1-4 0-15,4 0 1 0,-3 2-1 16,2-5-2-16,2 4 1 0,0-3 0 16,2 1-1-16,1 0 0 0,3-2-1 0,-1-1 1 15,1 1-1-15,1-5 1 0,1 5 0 16,1-3 1-16,0 0 0 0,-1-1 0 15,3 2 0-15,0-4 0 0,0 1 0 16,2-2 0-16,-3 2 0 0,3-2 0 16,2-2 0-16,-2 3 0 0,0-3 0 0,0 2 0 15,-2-3-2-15,-2 1 0 0,-1-1-1 16,1 0 2-16,0 0 0 0,-1 0 0 0,1-1 1 16,2-2 0-16,2-2 0 15,2 4 0-15,2-3 0 0,2-1 0 0,2-2-1 16,1-1 0-16,1 3 1 0,-1-3-1 0,-1 0 2 15,0 0 1-15,-4-1-2 0,1 1 3 16,-3-1 0-16,-3 0 1 0,-1-2-3 16,-2-2 0-16,0 3 1 0,-3-5-3 0,-1 2 0 15,-1 1 1-15,0-5 1 0,-1 0 1 16,-3-3 1-16,-2 2 1 0,-2 1-3 0,-2-3 0 16,-2-4 2-16,-3 5-1 15,-1-4-1-15,-3 1 1 0,-4-2 4 0,-2 2-3 16,-2 0 1-16,-6 2-1 0,-3 0 0 15,-6 2 1-15,-2-3 0 0,-4 2 0 16,-2 1 1-16,-5 1 0 0,-4-2-1 0,-2 1-1 16,-2-2-1-16,-2-1 1 0,0 2-1 15,-2-5 0-15,-3 0-1 0,-1 2 1 16,-1-3 1-16,0-3-1 0,-1 2-1 0,-3-2-1 16,0-2 0-16,1 5 0 15,-5-5-2-15,0 1 1 0,0-1 0 16,-3 1 0-16,-1 0-3 0,-2-1-1 0,-3 1-1 15,-1-4 0-15,-1 4 0 0,-4-2-1 16,1 2 0-16,-3-4 2 0,-2 4-1 0,-3-3 0 16,-1 3 0-16,0-1 1 0,-3 0 0 15,-1-2 0-15,-1 2 0 0,1 0-1 16,-5 0 1-16,0 1 0 0,-1 0-2 0,-3-1 1 16,0 1 0-16,-5 1-1 0,1-2 0 15,-4 4-1-15,-3-2 2 0,-2 2-3 16,-1 1-2-16,-5 1 2 0,0-1 1 15,-3 0 0-15,-1-1-1 0,2 4 2 0,-2-2 3 16,-1 0-2-16,1 2-1 0,0 1 1 16,-2 0 2-16,-1 0 1 0,-1 1-3 15,-1 2 3-15,1-2 0 0,-1 0 1 16,-1 6-4-16,-1-6 0 0,-2 6 1 0,-2-2-2 16,-2 1-2-16,0 1-1 0,-2-1 0 15,2 1 2-15,-2 4 1 0,2-4 1 0,0 3 2 16,0 0-2-16,0 2-2 0,0-3 1 15,0 4-1-15,1-1 1 0,1 1-1 16,-2 0 3-16,2 0 0 0,-2 2-1 0,2 2 0 16,-2-3-1-16,2 3 2 0,-2-1-1 15,0 1 1-15,2 0 1 0,3 0 1 16,1 3 2-16,3-4-4 0,-1 3 0 16,3-2 1-16,1 4-2 0,1-1-1 15,2 1 0-15,0 1 0 0,-2-1 1 0,1 4 1 16,-1-1 0-16,2 1 0 0,-2 0 1 15,2 2 0-15,-3-2-2 16,-1 4-1-16,2-1 1 0,-3 2-1 0,-1 0 0 0,-3-1 0 16,-2 1-3-16,1 3-1 0,-1 1 1 15,-2 0 0-15</inkml:trace>
  <inkml:trace contextRef="#ctx0" brushRef="#br0" timeOffset="204.34">19304 9327 21 0,'-30'12'29'0,"5"-1"4"0,0 0 5 15,3-2 5-15,1 1 0 0,4-1-4 16,0 0-2-16,3-1-4 0,1 1-12 15,2 3-10-15,1-4-25 0,3 4-46 0,1-3-36 16,2-2-21-16</inkml:trace>
  <inkml:trace contextRef="#ctx0" brushRef="#br0" timeOffset="3008.32">29288 9135 16 0,'-15'3'32'16,"-1"2"-2"-16,-3-4 0 0,-3 3 1 0,-1 2 0 15,0-2 2-15,-3 2-5 0,1 2 0 16,-3-2 0-16,-1 0-3 0,-1 3-4 16,1 4-5-16,-5-2-2 0,2 3-6 0,-2-2-2 15,-2 5-4-15,0 0-2 0,0 2 0 16,0-1-1-16,0 4 1 0,-2 1-1 0,2-1 1 16,-2 3 0-16,0 2 1 0,0 3 1 15,0-3 2-15,0 2-1 0,-1 3-2 0,3-1 0 16,1 2-2-16,-1 0-2 0,2 1-2 15,2 0 1-15,0 2-1 0,0 3 0 16,5 1 1-16,-1 0-1 0,3 2 2 16,2 3-1-16,2 0 4 0,1-1-2 15,6 4 1-15,1-1-1 0,2 0 1 16,3-2 3-16,4 4-2 0,4-5 1 0,4 1-1 16,2 1 2-16,5-4-1 0,4 1-3 15,2-2 1-15,4 0-1 0,4 0 0 0,5-1-1 16,4-1 0-16,2-4 1 0,6 3 3 15,2 0 1-15,5-6 3 0,4 1-1 16,2-2-1-16,4-2-1 0,3 0-2 0,3 0-2 16,5-5 0-16,4 1-1 0,2-2 1 15,3-3 1-15,-1 0 0 0,3-3 0 0,1 0 0 16,1-1 0-16,-1-6 3 16,3 3-1-16,2-7 1 0,-1 0-1 0,1-1 4 15,2-5 0-15,2 0-1 0,0-2 1 16,2-5-1-16,0 1 0 0,1-4-2 0,-1 0 1 15,0-5-3-15,-4 0 0 0,0-4 0 16,-3-1 2-16,1 1 1 0,-2-6 0 16,-1 0-1-16,-1 0 3 0,2-4-2 0,-3 0-2 15,-1 0 0-15,-1 0 0 0,-4-1 1 16,-2 1-2-16,-2 0 0 0,-6-1 1 0,-5 0-1 16,-6 1 0-16,-4-4 3 0,-4 1-1 15,-7-2-1-15,-6 4 1 0,-5-4 0 0,-3-3 0 16,-5 1-1-16,-2 1 0 0,-6-4 0 15,-3 0 0-15,-1 0-1 0,-5 1-2 0,0 1 0 16,-4-2-2-16,-2 1 1 0,0-2-2 16,-2 2-1-16,-2 3 1 0,-3-4-2 0,-2 4 0 15,1-3 0-15,-3 2 0 0,0 2 1 16,-3-1-1-16,-1-2-1 0,-5 1-1 16,1 1 0-16,-4-3 2 0,-1-2 0 0,-1 2 0 15,-3-1 0-15,1 2 1 0,-5-1-1 16,0-1-1-16,-2 3-3 0,-2-2-1 15,-2 0 0-15,-3 2-2 0,1 1 0 16,-5-2 0-16,1 3 1 0,-5-2 2 16,0 2 0-16,-4 0 1 0,0 1 1 0,0 2 0 15,-4-4-1-15,0 5-1 0,-5-3-1 16,-1 3-1-16,-3 1-2 0,-4 0 1 16,0 4 1-16,-2-1-2 0,-2 2 1 0,1-1 1 15</inkml:trace>
  <inkml:trace contextRef="#ctx0" brushRef="#br0" timeOffset="3157.64">29091 8540 13 0,'-76'0'21'0,"0"1"1"16,0 2 6-16,2 2 1 0,2 0 1 0,0 6 2 16,0-2 1-16,4 4-2 0,0 3-5 15,3 1-16-15,3 6-46 0,1 0-41 16,2 2-22-16</inkml:trace>
  <inkml:trace contextRef="#ctx0" brushRef="#br0" timeOffset="7737.86">16108 10366 2 0,'-17'-6'37'16,"0"1"-3"-16,0 1-2 0,-2-1-2 0,0 1 0 15,-2 0 1-15,-3 1 1 0,-1-1-1 16,-2 4 1-16,-3 0-5 0,-2 0-3 15,0 0-7-15,-4 4-4 0,0-3-4 0,-2 1-5 16,-2 3 0-16,-2-1-1 0,-1 1-2 16,1-1-1-16,-4 4-1 0,-1 0 1 15,0 0 0-15,1 1 0 0,-1-1 0 0,3 1 0 16,-3 0 0-16,-1 1-1 0,1-1 1 16,-4 1 1-16,0 0-1 0,1 1 0 15,-1 1 1-15,-2 0 0 0,2 1-2 16,0-1-2-16,1 2 0 0,-1 2 0 15,0 1 0-15,2-2 0 0,-2 1 1 0,5 2 1 16,-1-1-1-16,3 1 2 0,-1 3 0 16,5-2 0-16,2 1 0 0,2-1 0 15,4 5 0-15,1-3-2 0,1 3 2 0,2 1 0 16,3 2 0-16,0 1 1 0,1 2-1 16,3-1 2-16,0 0-3 0,2 4-1 0,0-3 1 15,2 3-1-15,2-2-1 0,2 1 0 16,1-1 2-16,1 2-2 0,1-2 2 15,3 0-1-15,1 1 1 0,2-2 0 16,-1 0 0-16,5 3 1 0,0-2 0 16,3 2-1-16,-1-1 0 0,4 2-1 15,0 0-1-15,3 3 1 0,-1-3 0 0,5 2 2 16,0-2 1-16,2 0 0 0,1 0 1 16,4-2 2-16,1 2-3 0,4-1 2 15,5-3 0-15,1 3 0 0,3-2 1 16,4-2-1-16,5 4 2 0,-1-4-3 0,5 0 1 15,1-3-1-15,3 4 1 0,2-2-1 16,4 1 0-16,0-3-1 0,5 4 3 16,-1-2-1-16,5-2 2 0,-1-1-3 0,5-1 1 15,2 1-1-15,2-1-3 0,7-3 1 16,1 2 0-16,5-3-1 0,2 1-2 16,2-3 1-16,2 1-1 0,0-2 1 15,2 1 1-15,3 1 1 0,1-2 2 0,1 1 3 16,1 1 0-16,3-2 1 0,2 0-3 15,4 0 1-15,0 0-1 0,0-1-2 16,-2-3 3-16,2 0-2 0,-2 0 4 0,0-1 0 16,-2-3 1-16,2 0 0 0,-2-2 0 15,2-3-2-15,0-1-1 0,0-1-2 16,-1-2-2-16,1-2-2 0,-2-1 1 0,-2-1 1 16,0 0-3-16,-1-4 0 0,-3-1 3 15,2 0 2-15,-3 1 2 0,-2-4-2 16,3 1 1-16,-3 0-1 0,3-1-1 0,-1 0 0 15,-1-1-2-15,-1 1 1 16,0-1 0-16,-4 1 0 0,1-1 0 0,-3 0 0 16,-3 0 0-16,1 0 3 0,-2-3 1 15,-2 0-1-15,-3-1 1 0,-1 2 0 16,-3-3-2-16,0 1-1 0,1-3-2 0,-3 1 1 16,0-4-2-16,-2 1 1 0,0-2 1 15,-2 0 0-15,-2 0 1 0,0-4 0 16,-2 3 1-16,-3-1-2 0,1-4 0 15,0 2 0-15,-1-1 2 0,-1 3-1 16,-1-3-1-16,-1 0-1 0,-3 0 0 0,-2 3 1 16,-2-2 0-16,-2 3 0 0,-2-1-1 15,-5 1 1-15,-3 0 0 0,-3 2-1 16,-2-1 0-16,-2-1 1 0,-4 0 1 16,-5 0 0-16,1 1 1 0,-5-1 2 0,-2-3 0 15,-2 3 0-15,-2-1 0 0,-4 1 2 0,0-3 0 16,-5 4-2-16,0-1 0 0,-3 0 1 15,-3 0 0-15,-2 1-4 16,-2-1 3-16,-5 0-1 0,1 2-1 0,-5-1-2 16,-1-1 1-16,-3 0 0 0,-4 0-1 15,-2 0-2-15,-5 0 1 0,-1 1 0 16,-5-1-2-16,-2-2 1 0,-4 2 0 0,-4-3 2 16,-3 2 0-16,-1-3 0 0,-3 3 1 15,-2-3-1-15,-2 1-1 0,-4 2-2 0,0-2 0 16,-4 2-2-16,-5-3-1 0,0 5-1 15,-3-1 1-15,-6 0 1 0,1 2 0 16,-2 2 2-16,-2-3 0 0,-3 3 0 16,1-3 0-16,0 5 1 0,-3-5 1 15,0 4 0-15,1-1 1 0,-1 2 0 0,1 0 0 16,-1-1-2-16,-1 2 0 0,-3 1-2 0,0 1-2 16,0-2-1-16,0 2 0 0,3-1 0 15,-1 5-1-15,3-5 0 0,-1 4 1 16,5 0 1-16,-1-2 2 0,5 2 0 0,0 0-1 15,4 1 2-15,1 1-1 0,1 0-1 16,2-1 1-16,3 4 0 0,-3-1 1 16,3 0-1-16,-3 2 1 0,-2 3-2 15,0 0-1-15,1 3 0 0,-3 1-1 16,0 0-2-16,0 1 1 0,0 3-2 0,0-3 1 16,3 4 1-16,-3 0 1 0,2-1 0 15,0 1 3-15,1 1-1 16,-1 2 0-16,0-2-2 0,1 0-1 0,-1 3 1 15,0 1-1-15,-2-1 2 0,2 0-1 16,-1-1 1-16,-1 1 4 0,0-1 0 0,0 1 0 16,2-2 0-16,1-1-2 0,1 1-1 15,0-1 0-15,1 1-6 0,-1 1 1 0,-2-3 0 16,3 3 3-16,-3-1 0 0,2-1 0 16,1 2 3-16,1 1-2 0,-1-3-1 15,1 3 1-15,1 0 0 0,1-1 1 16,1 1 2-16,0 4 3 0,1-5 2 0,1 4 2 15,4-2 3-15,0 2 5 0,4 1 3 16,0-2 4-16,5 3 3 0,1 2 1 16,3 1 3-16,2 0 0 0,2 2 0 0,4 0-5 15,4 5-7-15,7-3-22 0,4 4-57 16,4-1-34-16,9-5-18 0</inkml:trace>
  <inkml:trace contextRef="#ctx0" brushRef="#br0" timeOffset="15533.18">30675 11991 50 0,'0'0'63'0,"0"-1"5"0,-2 1-3 0,2-4-5 16,-3 4-9-16,1-1-9 0,0 1-14 15,-2-3-11-15,0 3-6 0,-3-1-7 16,1-3-1-16,-4 4-1 0,-1-1-2 0,-4 1-2 16,-2 1-1-16,-4 3 0 0,-4 0 1 15,-3 2-3-15,-6 3 1 0,-2 2 1 0,-2 3 0 16,0 5-1-16,-4-2 0 0,1 4 0 15,-1 4 0-15,2 0 1 0,0 1 1 16,0 3 0-16,1 5-1 0,3 0 3 16,0 1-1-16,5 0 0 0,-1 2-2 0,4-1 1 15,1 3-1-15,4-1-1 0,4 3-1 16,0-2 0-16,4 6 1 0,4 2-3 16,5-1 0-16,2 4 2 0,6-1 1 0,2 3 0 15,6 1 0-15,5-2 0 0,6-1 0 0,5-1-2 16,3 2-1-16,5-4 0 0,7-2 0 15,5 1 0-15,7-4 0 0,6 0 1 0,7-2 1 16,4-5 2-16,2 2-1 0,4-3 3 16,4-3 0-16,1-1 1 0,3-3 1 0,1-2 1 15,2-5 3-15,2 1-2 16,0-7 0-16,2 1-1 0,0-6 0 0,0 0-2 16,2-5 0-16,0-4 1 0,-2 0 1 0,-4-4-1 15,-2-4 0-15,-5-1 2 0,-2-3 1 16,-6-2 0-16,-2-5 0 0,-6 0 1 0,-3-5 0 15,-6-1 1-15,-4-1-1 16,-5-3-3-16,-3 0 1 0,-5-4 0 0,-6 3 2 16,-3-3-2-16,-6 0 1 0,-1-4 1 0,-8 2 2 15,-1-1-2-15,-6-3-1 0,-3-2-3 16,-4 0 3-16,-2 1-1 0,-7-4 0 0,-1 1 0 16,-3 2 0-16,-6-2 1 0,-2-2-3 15,-3-2 0-15,-3 2-2 0,-3 0 0 0,-4-2 0 16,-2 1-2-16,-2 0-2 0,-4 0-1 15,-5 0-1-15,-3 0-1 0,-5 0-2 0,-7 1-1 16,-3 1 1-16,-5 0 1 0,-4 1 1 16,-5 2 1-16,-3 2 2 0,-3-2 5 0,-4 3 2 15,-4 1 3-15,-2 1 4 0,-3 5 2 16,-5 2 3-16,-3 0-3 0,-2 8 1 0,0 3 0 16,-2 3-4-16,0 6-1 0,4 5-8 15,0 4-32-15,2 0-53 0,5 4-26 16,2 4-15-16</inkml:trace>
  <inkml:trace contextRef="#ctx0" brushRef="#br0" timeOffset="17431.09">17619 13365 27 0,'-4'0'29'0,"0"0"-1"16,-1 0 2-16,-1 0-3 0,-2-4 0 0,-3 4-3 15,0-1-3-15,-1 1-2 0,-3-3-6 16,-2 3-2-16,-2 0-2 0,-2 0 2 15,-3 0 2-15,-1 0 2 0,0 0 4 16,-5 3 3-16,0-3 0 0,-1 1-3 16,-3 3-1-16,-2-3-3 0,0 2-5 0,-2 2-2 15,0-1-4-15,-3 1-1 0,-1-2-2 16,-2 5 2-16,-1 1-2 16,1 0 2-16,-1-1 0 0,-1 4-1 0,1 0 1 0,-1-2-2 15,1 3 0-15,1 3-1 0,-3 3 0 16,3-1 0-16,-3-1 0 0,3 4 2 15,-3 1-1-15,3 3 0 0,1 0 0 0,1 4 1 16,2 1-1-16,0 2 0 0,4 0 3 16,0 2-2-16,2 1 0 0,2 2-2 15,2-1-1-15,3 3 0 0,4-1-1 0,-1-1-1 16,5 5 0-16,2 0 1 0,3 1 0 16,1 1 0-16,4 0-1 0,3 4 0 15,4-3-2-15,0 3 0 0,4-3-2 16,4-1 0-16,3 0 0 0,1-1 0 0,7-1 1 15,2 1-1-15,2-3 0 0,7-1 1 16,2 0 0-16,3 0 1 0,6-4 1 16,1-2 1-16,4-1-2 0,3 1-1 15,6-3-1-15,2 0 0 0,4-2 0 16,2-3-2-16,7 0 2 0,2-3 2 0,4-2 1 16,2-3 1-16,3 0 2 0,1-5 0 15,0-2 0-15,5-2-1 0,0-2 0 0,-1-4 2 16,3 1 0-16,0-6 3 0,0-2-1 15,2-2 0-15,2-2-1 0,0-1 0 0,4-5-1 16,0 1-1-16,-2-2 0 0,1-4 1 16,-1-2 0-16,-2 1-1 0,-5-4-1 15,1 1 2-15,-4-1 3 0,-5 0 1 16,-4 1-2-16,-4-2 2 0,-2-3 0 0,-7 2-3 16,-2 1-1-16,-6-3-1 0,-2-1 3 15,-4 0-2-15,-5 0 0 0,-4-4 3 0,-4 0-1 16,-2-3 0-16,-5-1 0 15,-3 1 1-15,-3-1 0 0,-2-3-1 0,-2 3 0 16,-7-3 3-16,-1 3 0 16,-3-2-1-16,-2 1 0 0,-4 0 2 0,-4 1 0 0,-2 1-1 15,-3-1-3-15,-1 5 2 0,-5-3 0 16,0 2-1-16,-4 0-1 0,0 0 1 16,-4 3 1-16,-1-4 2 0,-3 5-3 15,-5-3 1-15,0 4-1 0,-4-2 1 16,-4 2-1-16,-2 0 1 0,-5 0-2 0,-1 0 1 15,-5 3-1-15,-2-2-2 0,-2 2-1 16,-5 1-3-16,-3-3 2 0,-5 3 0 0,-2 1-2 16,-7 1 2-16,1 1 0 0,-2-2-2 15,-3 4 1-15,-2 2-1 0,1 2 1 16,-1-2 1-16,-2 6 1 0,1-2 2 16,-1 0 2-16,2 5 3 0,3 1 3 0,-1 0-1 15,3 3 6-15,1 4 0 0,3-2 0 16,4 6-3-16,2 2-8 0,2 0-41 15,3 5-57-15,3 1-29 0,3 3-17 0</inkml:trace>
  <inkml:trace contextRef="#ctx0" brushRef="#br0" timeOffset="28022.87">23108 14872 12 0,'-2'3'26'0,"-1"-3"1"16,1 0 2-16,-2 0 0 0,2 0 1 0,-2 0-3 16,-3 0-3-16,1 0-2 15,0 0-1-15,-1 0-2 0,-1 0-2 0,-3 0-1 16,1 0 1-16,-1 0 2 0,-2 0 0 16,1 1-1-16,-3-1 2 0,0 4 0 0,0-4-3 15,0 2-2-15,-2-1-3 0,-2 4-1 16,3-2-6-16,-4 1-1 0,-1 1-3 15,2-1-1-15,-2 1 1 0,-2 2-2 16,2-3 2-16,-3 2-1 0,3 2 2 0,-2-1-1 16,2 2 0-16,-3-4 0 0,1 4-1 15,0 1 0-15,0 0 0 0,-1 1 0 16,1-2 0-16,-2 1-1 0,1 1 1 0,-1 2-1 16,0-1 1-16,-1 1 0 0,1 0 0 15,-1-1 0-15,1 5 0 0,0-1 0 16,-1 0-1-16,1-1 1 0,1 4 0 0,-1-4 0 15,2 4 1-15,-1-3 0 0,3 2 0 16,-2-3-1-16,2 4 0 0,0-4 0 16,2 2 0-16,0 1-3 0,0 1-1 15,0 0 3-15,2-3-2 0,2 5 0 0,0-3 1 16,2 2 1-16,1-1 0 0,1 2-2 16,0-2-1-16,3 1-1 0,2 1-1 0,-1 2 0 15,3-4-1-15,0 5 2 0,2-4 1 16,2 2 0-16,0 0 1 0,2 2-1 15,0-2 1-15,2 1 0 0,2-1 0 0,3 0 0 16,-1 2 0-16,1-2 2 0,4 1 1 16,-1-1-4-16,1 0 4 0,0-1 0 0,1-1-1 15,3 0 0-15,0 2 1 0,0-5 0 16,4 3 0-16,1-2-2 0,-1-2 1 16,4 2-1-16,1-2-1 0,1-1 0 0,3 2 1 15,1-1 1-15,3-2 1 0,2 2-2 16,0-3 1-16,2 0 0 0,0-1-2 0,3 0 0 15,1 1 0-15,0-3 2 0,1 0 1 16,1 0 0-16,3-1 0 0,1 1 1 0,1-1-1 16,0-3 1-16,2 4 1 0,1-4-2 15,-1 3 1-15,2-1-1 0,-2 0 1 16,0 0-4-16,2 1-3 0,-2-1 0 16,4 4-1-16,0-3 0 0,2 2 1 0,2-2 1 15,0 2 4-15,3-1 1 0,-1 0 0 16,0 1 0-16,1 2-1 0,-3-3-1 15,2 1 0-15,-1 1 1 0,1 0 1 0,-2-2 0 16,1 2 2-16,-3 0-2 0,0-2 1 16,0-1 0-16,0 2 1 0,3-2-2 0,-1 1-2 15,0-4 0-15,2 3 0 0,3-1 0 16,2-4 0-16,-1 3 0 0,3-2 1 0,2-1 1 16,0-3-1-16,-1 4 1 0,1-2 0 15,0-2 0-15,0 2 0 0,2 0 1 0,-2-2 2 16,0 2 0-16,0-3 0 0,-1 2 1 15,3-2-2-15,-2 3-2 0,2-3-1 16,2-3 0-16,0 3 0 0,3-2-3 0,1-1 2 16,0-1-1-16,0 0 3 0,-1 0 0 15,1-1 1-15,-2 1-1 0,0-1 0 0,-2 1 2 16,1-2 0-16,-1 0-1 0,-2 2 1 16,-3-4 0-16,1 2 2 0,0 1-3 0,-2-1-1 15,-3 1 1-15,1-2-2 16,0 0-1-16,-1 1-1 0,1-2 2 0,-3 3 1 15,1-6-1-15,-1 6 1 0,-1-4 0 0,-1 0 1 16,-2-1-1-16,1 1 0 16,-1-2 1-16,-2 1-1 0,-2 0 1 0,2-1 2 15,-2-2-2-15,-2 3-1 0,0-1 1 0,-2-2 0 16,-2 2-1-16,-3 1-2 0,1-2 1 16,-5 4 1-16,1-5-1 0,-5 4 0 0,0-2 1 15,0 2 2-15,-4-2-2 0,2 2 0 0,-5-2-1 16,3 0 1-16,-2-2 1 0,0-2-3 15,-3 1 1-15,3 2 0 0,-2-2 1 16,-1-1 0-16,-1 1 0 0,-1-2 1 0,-1-1 1 16,-3 5-1-16,0-5 1 0,-1 1-2 15,-3 2 1-15,0-2-1 0,-2 0 0 0,0-1 0 16,-3 1 0-16,-1 1 0 16,-2-4 1-16,-1 5 2 0,1-6 0 0,-3 3 1 0,-1-1 0 15,-3-1 2-15,0 2-1 0,-2-4-2 0,0 4 2 16,-2-3 1-16,-2 2 0 0,0-3 1 15,0 1-2-15,-2-2 2 0,0 2-2 16,-3 0 0-16,1-1-3 0,-3 2-2 16,1-1 1-16,-1 0-1 0,-3-1 0 0,-1 0 0 15,0 1 3-15,-4-1 0 0,-2-1 1 0,0 1-1 16,-4 0 2-16,0 1-3 0,-5-4 0 16,1 5 0-16,-3-5 1 0,0 4-1 0,-1-2-2 15,-1 1 0-15,-2-1 0 0,0-1 1 16,0 1-1-16,-2 0 0 0,0-2 3 0,0 2-1 15,-2-1 1-15,-2 2-2 0,0-1 1 16,0 1-2-16,-3 0 0 0,-1 1 0 0,-1-2 0 16,1 2-3-16,-3 0 1 0,-1-1 0 15,-1 2-2-15,-2-1 1 0,0-1 2 16,-4 3 0-16,0-1-4 0,-4 2 4 0,0-1-1 16,0-1-1-16,-3 2-1 0,1-1 0 15,-3 2 2-15,3-2-2 0,-3-1 1 16,3 3 0-16,-2-2 3 0,1 2 1 15,-1-2 1-15,-1 2 0 0,1 1 1 0,-1 0 1 16,1-1-2-16,-1 3-3 0,1-3 1 16,-3 2-2-16,0 0-1 0,-1 0-1 15,-3 2-1-15,0-1 2 0,-4 0-1 16,0 1 1-16,0 2-1 0,0-1 2 16,-3-1 0-16,1 2 1 0,0 3 0 15,-2-2 0-15,2 0 2 0,-3-2-1 0,1 6-2 16,0-3 0-16,-1 2-1 0,-1 1 0 15,-3 0-2-15,-1 0 1 0,-3 4 1 0,2 1 1 16,0-3-2-16,1 3 2 0,-1 0 1 16,3 0-1-16,1 3 1 0,3-3 0 15,0 1 2-15,1-1 0 0,3 4-2 0,0 0 0 16,0-2-1-16,0 3 1 0,0 1-2 16,-4 2 0-16,-1-3 3 0,-3 6-1 15,-1-1-2-15,-4 2 0 0,1-1-2 16,-1 3 2-16,-2-2 2 0,0 5 1 0,2-1 3 15,-2-1 2-15,5 1 2 0,-1-1 0 16,2 3 0-16,3-2 1 0,2 2 2 16,-1 1 2-16,5-2 1 0,0 1 0 15,4 2 2-15,5-3-1 0,1 4 0 0,7-4 0 16,2 3-1-16,6 2-4 16,7-1-3-16,4 3-2 0,6-3-22 0,7 3-43 15,6-5-46-15,6 2-23 0,7-1-13 16</inkml:trace>
  <inkml:trace contextRef="#ctx0" brushRef="#br0" timeOffset="30697.46">30353 14670 30 0,'-6'-4'43'0,"-1"3"2"16,1-2 1-16,-3-2 0 0,3 4-4 16,-2-5-1-16,-3 5-5 0,0-3-7 15,1 0-6-15,-3 3-5 0,-2-2-6 0,1 2-5 16,-5 1-1-16,-1 0-2 0,-1 0 1 15,-2 0-2-15,-2 1 0 0,-3 3-1 0,-4 1 1 16,1-1-1-16,-5 3 0 0,0 2-1 16,-5 4 2-16,1-1-1 0,-2 2-1 0,0 1 1 15,-3 4-2-15,3 1 0 0,-3 0-1 0,1 1 1 16,2 1-1-16,-3 3-1 0,3 0 2 16,-3 3 0-16,3 1-1 15,0 2 0-15,1 4 0 0,3-1 0 0,0 0-1 16,4 1-1-16,0 2 0 0,5-1 0 0,1 2 0 15,5-3 0-15,0 5 0 0,4-5 1 16,2 3 0-16,2 2 2 0,2-2-4 0,3 0 3 16,3 3-1-16,3-3-1 0,2 3 2 15,2-3 0-15,2 3 1 0,4-2 0 0,3-1-2 16,4-1 1-16,1 0-3 0,3-3 2 16,5 0-3-16,3 0 5 0,2-6-2 0,5 2-1 15,2-1 1-15,2-1 0 0,2-4-1 0,2 1 1 16,3 0-1-16,-1-5 3 0,5 4 0 15,-1-6-1-15,3-1 1 0,0 2-1 16,3-5 1-16,1 1-2 0,0-1 0 0,4-2 2 16,1 0-2-16,-1-2-1 0,2-3 1 15,2 2-2-15,1-1 0 0,3-2 0 0,1 1-1 16,0-3 1-16,1 1 0 0,-1-1 1 0,2 0 1 16,-3-3 0-16,1 2 1 0,-3-1-1 15,1-2-1-15,-1 0 3 0,-1 0 0 0,-1-2 2 16,-2-1 0-16,-1 2-1 0,1-4 2 15,-2-3-3-15,-2 3 0 0,2-2-1 0,-2-1-1 16,2-1 2-16,-2-2-1 0,3 0 0 16,-1-2 1-16,0-3-1 0,0 0 0 15,0-1 0-15,-2 2 1 0,-2-3-2 0,-2-3 2 16,-5 4 0-16,-1-4 0 0,-5 0 1 16,-2 0-1-16,-6 1 2 0,-2-3-2 0,-7-1 1 15,-2 3 1-15,-2-4-1 0,-4 0-1 16,-4-3 1-16,-3 2-1 0,-2-3 0 0,-1-1 1 15,-5 1 1-15,0-4 0 0,-5 3 0 0,1-3 0 16,-4-1-1-16,-1 2-1 16,-4-2 0-16,1-4 0 0,-5 3 1 0,0-1 1 15,-2-2-2-15,0 1 3 0,-4 1-2 0,1 1 0 16,-1 1-1-16,-2-4 0 0,-3 6 2 0,1-1-2 16,-1 2 2-16,-4-1 1 0,1 2-2 15,-1 4-1-15,-4-2-1 0,0 2-1 16,-2 1 1-16,-2 1-1 0,-3-2 2 0,-1 1-1 15,-3 3 0-15,-1-3-2 0,-5 2 1 16,-2 1 2-16,-5 0-3 0,-3-2 0 16,-3 4 0-16,-4-1-1 0,-4 2 1 15,-4 0 0-15,-7 2 2 0,-6 0 1 0,-2 1 2 16,-6 3 2-16,-1 0 1 0,-1 0-1 0,-3 2 4 16,2-3 3-16,-1 2 3 0,1 0 2 15,2 3 4-15,1 1 0 0,0-1-1 16,1 1-2-16,3 4-4 0,0-1-3 15,-1 5-14-15,5 0-51 0,-4 4-48 0,4 0-26 16,0 2-14-16</inkml:trace>
  <inkml:trace contextRef="#ctx0" brushRef="#br0" timeOffset="33054.25">15824 16313 60 0,'-6'-3'51'16,"-3"3"-2"-16,3-1 2 0,-2 1 2 16,1-4-5-16,-1 4-3 0,-1-1-7 15,1 1-8-15,-3 0-9 0,1 0-7 16,-1 0-5-16,0 0-4 0,-1 0-3 0,-3 0-1 15,2 0 0-15,-4 0-1 0,0 0 3 16,0 1-2-16,-2-1 0 0,-2 4 1 16,-2-3 0-16,0 2 0 0,-3-2-1 0,1 3 1 15,-3-3-1-15,-1 5-1 0,-1-1 0 16,0 0 1-16,-1 4-2 0,-3 1 0 16,0-1 0-16,0 1 0 0,-2 5 1 0,0-2-2 15,-2 3 3-15,-2 1 0 0,0 5-1 16,-1-2 0-16,-1 1 0 0,0 4 2 15,-1 3-2-15,1-2 0 0,2 3 1 0,2 0-1 16,-2 0 1-16,4 1-3 0,0-1 0 0,0 1 0 16,2 4 0-16,-2 0 0 0,2 0-1 15,2 2 0-15,0 1 1 0,3-2-1 0,-1 5-1 16,5-2 1-16,-1 1-1 0,3 1 1 16,2 3 0-16,2-1-1 0,2 1 0 0,2 1-3 15,4-1 0-15,3-3 2 0,2 3 1 16,4-2 2-16,2-1-1 0,2-1 3 15,4-1-1-15,5 1 0 0,1-2-2 0,3 0 1 16,4 2 1-16,4-3-4 0,3-1 1 16,1 2-1-16,3-3 0 0,4 2-1 15,4-2-1-15,4-4 2 0,5 3 1 0,4-2-1 16,4-2 2-16,4-1 2 0,4-3-1 16,5 0-3-16,4-4 0 0,4 1-2 0,7-5 0 15,2 2-1-15,3-1 0 0,3-6 2 16,0 5 0-16,3-4 0 0,-3-1 3 0,2-1-3 15,0-2 2-15,0 1 2 16,-2-4-1-16,0-1 0 0,2-1-1 0,0-3 0 16,3-1-1-16,-1-1-2 0,2-2 3 0,1-3 0 15,-1 0 1-15,0-4 1 0,-1-2 0 0,-1 1 1 16,0-4 2-16,-4-1 0 0,0-3 2 16,-2 0-1-16,-2-5 1 0,-3 3 1 0,-3-4-2 15,-1-3 1-15,-3 2-2 0,-3-2 0 16,-2-2 0-16,-5 0 2 0,-3 0-1 0,-5-2-2 15,-6 1 1-15,-2-2 1 0,-7 3-2 16,-4-4 0-16,-4-2 0 0,-4-1 1 16,-4 2 1-16,-3-5 0 0,-2 1-1 0,-4-2-1 15,-2-1 1-15,-2 0 1 0,-2 0-2 16,-3-4 0-16,1 3 1 0,-2-1 0 0,-3 5-1 16,0-2 1-16,-2 0 1 0,1 6 0 15,-5-2-2-15,0 4 2 0,-2 0 1 0,-5 2 1 16,1 2 1-16,-5 0 3 0,-1-1 2 15,-3 2 2-15,-2 2-1 0,-4-2-1 16,-3 2-1-16,-1 1-2 0,-3-3-2 0,-1 3-2 16,-3-1-2-16,-2 1 1 15,0-2-3-15,-2 2 1 0,-2-3 1 0,0 3 0 16,0 0 0-16,-2 1-1 0,0-1 1 16,-3 3 0-16,-1-3 1 0,-1 3 1 0,-3-2-1 15,-3 4 0-15,-2-2 1 0,-2 1 1 16,-2 1-2-16,-2-1-1 0,-3 1-1 0,-1 1 0 15,-5 0-1-15,-4 2 0 0,-4 0-1 16,-5 1 0-16,-3 2 0 0,-5 3-1 0,-4 2 0 16,-7 3 1-16,-6-1 2 0,-6 5-2 15,-4-1 3-15,-5 3 1 0,-4 3 0 16,-2 2 0-16,-2-1 0 0,0 1 1 0,2 1 1 16,2 4-1-16,4-5 3 0,7 4 0 15,2 2 2-15,8-2 2 0,5 1 0 0,3 1-3 16,10 3-27-16,3 0-58 0,5 1-35 0,6 1-18 15</inkml:trace>
  <inkml:trace contextRef="#ctx0" brushRef="#br0" timeOffset="37117.76">20671 16151 66 0,'-4'-8'54'0,"0"3"-9"0,0 0-8 0,-3 0-4 16,1-2-4-16,0 3-3 0,-1-1-4 15,-1 1 0-15,-1-1-2 0,-1 1-2 0,-1-2-3 16,1 2-1-16,-3-1-3 0,0 1-5 15,0-1-3-15,1 1-2 0,-3-1-1 16,0 2 0-16,-2-2 1 0,0 1-2 16,0-1 2-16,-2 1 0 0,-2-1 1 0,0 0-1 15,-2 0-1-15,-3 4 0 0,1-4 0 16,-1 2 0-16,-1-2 1 0,-1 4 0 0,1-2-1 16,-1 2 0-16,-1 1 1 0,-1-2-2 15,1 2 1-15,-3 0-1 0,0 0 1 0,0 0 0 16,1 2-1-16,-5-2 1 0,2 1 0 15,-2 2 0-15,-2 2 0 0,-3-4 0 16,1 3 0-16,0 1-1 0,0 0-1 16,-3 1 2-16,3 2-1 0,-2-2 0 0,-1 3-1 15,1 2 0-15,0 2 0 0,-1-1-1 16,1 2 3-16,-2 1 0 0,1 3 0 0,-1 2 1 16,-1 0 0-16,1-1 1 0,0 1-3 15,1 4 2-15,-1 1 0 0,1 0-1 0,1 0-1 16,0-1-2-16,-1 4 2 0,1-2-3 15,2 3 0-15,0 1-2 0,2 0 0 16,-1 0 2-16,1 0-3 0,2 2 0 0,3-1 1 16,-1 1 1-16,0 2-2 0,4 0 0 15,1-1 2-15,1 1-1 0,1 3-1 0,3 0 0 16,3 2 1-16,2-1-1 0,2 3 0 16,2 2 2-16,5 1-2 0,1-1 0 15,3-2 0-15,2 2 0 0,4 1 1 0,4-4 0 16,2 4-1-16,3-5 0 0,5 1 0 15,3-2 1-15,2 1 0 0,5-2 1 16,3 0 1-16,3-2 2 0,2 2-2 0,2-4 1 16,4 1-3-16,2 0 2 15,4 0 0-15,1 0 0 0,3 1 1 0,5-2 3 0,2 1-1 16,3-3 1-16,3 1 0 0,5-1 0 16,1-3-1-16,3-2-3 0,4 2 0 15,5-3 1-15,3-3 0 0,1 1 0 0,3-2 1 16,1-2-1-16,0 0 1 0,2-4-2 0,2 1 3 15,-2-1-1-15,2-1 1 0,2-2 1 0,2 0 0 16,5-2 0-16,3 0-2 0,5-1-2 16,5 0 2-16,3-3-4 0,0 0 1 0,5-1-2 15,2 3 2-15,0-4 2 0,4 1 1 16,0-2 2-16,4 2 0 0,2-2 0 0,3 2-3 16,-1-1 0-16,1 1 0 0,-3-4 2 15,-2 2 2-15,-2-1 2 0,0-2 1 16,-2-2 1-16,0-1-1 0,0-2-3 0,-2 0-1 15,0-3-2-15,-2 0-2 0,-5-5 1 0,1 0 0 16,-5 0 3-16,1 0 3 0,-5-3-1 16,-2-3 3-16,-5 1-1 0,-1 1 0 15,-3-2-3-15,-1 0-1 0,-5-1 0 0,-4 0-1 16,-2 1 0-16,-7-5 0 0,-6 4 1 16,-2-2 1-16,-6 0 0 0,-7-2 1 0,-4-1 1 15,-4-1 1-15,-5-2-1 0,-3-1-1 16,-5-1-1-16,-4 1-1 0,-3-1 0 15,-1-5 0-15,-3 4 0 0,-3-3 0 0,-1 0 1 16,-4 0 1-16,0 1 2 0,-4 1-1 16,0-2-1-16,-5 1 0 0,1 0 2 0,-5 2 1 15,-1-2 0-15,-3 3 2 0,-2-2 4 16,-2-1 2-16,-3 3 0 0,-1-3 1 0,-5 3 0 16,1-3-1-16,-5 4-1 15,0-1-1-15,-2 1 0 0,-2 0-2 0,-2 3 2 0,-2-4 1 16,-3 2-3-16,-3 2-2 0,-1 1 0 15,-4-3-4-15,-2 3 1 0,-4-1-3 16,-2 1-1-16,-5-3 0 0,-4 3-2 16,-2-1-1-16,-2 0-1 0,-2 0-3 15,-2-2 2-15,-5 2 1 0,1 1 1 0,-5-3 3 0,0 3 3 16,-1 1 0-16,-3-1 0 16,0 0 0-16,-2 0-1 0,-3 2-2 0,-3 2-1 15,0-3-1-15,-5 4 0 0,-2 1-1 16,0 0 3-16,-2-2-2 0,-2 3-3 0,2 1 0 15,-2-2 3-15,-2 4 1 0,0-4-3 16,0 2 2-16,0 0 1 0,-2 0-1 0,-1 1-3 16,-1 0 1-16,-2 2 3 0,-1-2-2 15,1 3 2-15,-1 0 1 0,-1 0 1 0,1-2 1 16,-2 5-1-16,-1 0 2 0,-1 1 0 16,-2 0-3-16,-4 3 1 0,-4 1-3 0,-5 0 0 15,-3 4 0-15,-3 1-2 0,-2 0 0 16,-5 1 4-16,1 2 0 0,-4 2 5 15,-1 2 0-15,1-2 3 0,-5 8 5 0,2-2 0 16,1 3-1-16,1 1 2 0,5 3 1 16,4 3 4-16,4-1 0 0,7 5 0 15,8 0 0-15,9 1-8 0,8 3-44 0,10 0-57 16,11 4-30-16,9 1-19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2:20.7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12442 3901 33 0,'0'0'157'0,"0"0"-18"0,0 0-27 0,0 0-19 16,0 0-8-16,0 0-2 0,0 0 8 15,0 0 15-15,0 0 28 0,0 2 38 16,0 2 57-16,0-3 61 0,0 7 41 15,2 2 13-15,0 6-13 0,0 8-35 0,-2 5-60 16,2 6-74-16,-2 10-57 0,2 7-39 16,-2 8-25-16,0 4-16 0,2 4-11 15,-2 2-7-15,3 2-7 0,-1 2-1 0,0-6-12 16,0 1-14-16,0-6-35 0,0-4-65 16,0-5-90-16,0-4-100 0,1-6-90 15,-1-4-81-15,2-5-45 0,-2-6 23 16,-2-4 68-16,0-6 89 0</inkml:trace>
  <inkml:trace contextRef="#ctx0" brushRef="#br0" timeOffset="232.03">12385 4417 140 0,'-3'-24'350'0,"3"7"49"16,0 4 50-16,3 2-5 0,1 3-30 15,4 7-58-15,5 2-54 0,4 8-34 16,4 5-63-16,2 3-70 0,5 6-50 16,4 5-34-16,2 2-22 0,2 1-10 0,2 0-11 15,2 1-3-15,0-1-15 0,0-2-35 16,0 1-79-16,-1-6-111 0,-3 1-115 16,-3-1-120-16,-1-6-89 0,-2-2-19 0,-5-3 51 15,-2-7 95-15,-3 0 108 0</inkml:trace>
  <inkml:trace contextRef="#ctx0" brushRef="#br0" timeOffset="495.37">13092 4014 443 0,'-5'-10'541'15,"1"5"59"-15,0 5 42 0,0 6-113 16,-1 9-141-16,3 10-143 0,0 5-89 15,0 13-58-15,2 7-38 0,-2 7-29 0,2 6-15 16,0 4-8-16,0 4-10 0,0-1-15 16,0-1-39-16,2-2-84 0,-2-5-113 15,2-4-118-15,2 0-122 0,-1-9-81 0,-1-4-13 16,0-7 58-16,0-5 98 0</inkml:trace>
  <inkml:trace contextRef="#ctx0" brushRef="#br0" timeOffset="712.37">13422 4063 436 0,'2'-14'546'0,"-2"7"60"0,-2 4 39 16,2 10-107-16,2 10-145 0,0 7-147 0,0 10-91 15,2 7-57-15,-2 10-37 0,3 6-26 16,-3 7-15-16,2 3-14 0,0 0-11 0,1 4-17 16,-1-7-46-16,0 2-94 15,0-7-119-15,0-2-117 0,1-6-111 0,-1-5-74 0,0-5-2 16,0-6 70-16,1-7 107 16</inkml:trace>
  <inkml:trace contextRef="#ctx0" brushRef="#br0" timeOffset="929.16">13822 4117 65 0,'13'-24'473'0,"-5"6"91"0,0 7 62 16,1 5 6-16,-1 7-94 0,1 8-153 15,1 10-143-15,1 11-87 0,0 5-57 16,-1 9-38-16,-1 7-23 0,1 7-19 15,-1 4-15-15,-1 3-18 0,-1 0-21 0,-1-2-64 16,-2 4-133-16,-2-7-145 0,0 2-147 16,-2-4-79-16,0-3-29 0,-4-4 38 15,-2-2 119-15</inkml:trace>
  <inkml:trace contextRef="#ctx0" brushRef="#br0" timeOffset="1095.01">13682 4917 226 0,'-10'-22'520'0,"1"5"75"16,1 1 43-16,-1 2-52 0,5 2-124 16,2 4-167-16,2-1-136 15,4 1-77-15,4 1-68 0,5 3-125 0,2-1-154 16,2 4-149-16,2-3-126 0,2-1-62 16,0 1-10-16,-2-2 83 0,3-3 134 0</inkml:trace>
  <inkml:trace contextRef="#ctx0" brushRef="#br0" timeOffset="1260.98">14156 4565 86 0,'13'12'362'0,"-2"4"93"0,-3 6 77 0,-2 6-28 16,1 1-64-16,-1 5-83 16,-2 0-83-16,1 1-91 0,-3 4-95 0,0-4-109 0,-2 4-135 15,0-3-128-15,-2-2-125 0,2 0-109 16,-2-5-38-16,-1-4 28 0,-1-1 88 15,2-10 107-15</inkml:trace>
  <inkml:trace contextRef="#ctx0" brushRef="#br0" timeOffset="1459.06">14177 4816 3 0,'-14'-13'395'0,"-5"4"115"15,-3 5 76-15,1 4 11 0,-2 1-73 16,2 3-100-16,0 4-124 0,4 0-111 0,2 1-73 15,4 0-50-15,5 2-29 0,2 2-18 16,4-2-11-16,4-1-3 0,2-1-6 16,5-2-5-16,4 1-14 0,-1-7-57 15,3 3-127-15,0-8-146 0,5 3-162 0,-3-3-85 16,2-3-30-16,0-2 29 0,2-4 114 16</inkml:trace>
  <inkml:trace contextRef="#ctx0" brushRef="#br0" timeOffset="1793.78">14935 4205 66 0,'-2'-8'291'16,"-2"2"88"-16,2 0 60 0,-3 1 10 15,1 1-9-15,0 0-26 0,-2 3-50 0,-1-2-74 16,1 3-81-16,-5 3-68 16,1 2-46-16,-3 0-30 0,-2 6-16 0,-2 8-9 15,0 4-5-15,0 7 0 0,1 3 0 16,1 8 0-16,0 4 2 0,4 3 4 0,3 1 1 16,6-2-3-16,2 0-6 0,6-2-3 15,7-2-10-15,2-3-16 0,6-7-20 16,2-2-24-16,2-6-38 0,3-5-103 15,0-3-142-15,1-9-131 0,3 0-125 0,-2-8-54 16,-3-5-5-16,1-5 79 0,-3-3 134 16</inkml:trace>
  <inkml:trace contextRef="#ctx0" brushRef="#br0" timeOffset="1973.25">15329 4265 212 0,'10'-26'460'0,"-1"3"102"0,-3 7 41 16,-1 7-35-16,1 6-65 15,-2 11-92-15,2 7-118 0,-1 8-85 0,-1 8-54 16,-2 8-36-16,2 5-31 0,-2 5-23 16,3 2-22-16,-3 3-24 0,2 0-31 15,0 0-36-15,0-2-42 0,-1-2-101 0,1-5-159 16,0-2-163-16,0-4-109 16,0-5-41-16,1-8 3 0,-3-2 79 0,2-6 150 15</inkml:trace>
  <inkml:trace contextRef="#ctx0" brushRef="#br0" timeOffset="3152.15">17048 4388 88 0,'0'0'129'15,"0"1"-23"-15,0-1-12 0,2 3-4 16,0-3 5-16,2 0 17 0,2 0 27 16,3 1 37-16,4-1 49 0,1 4 68 0,8-3 50 15,1 2 18-15,7-2-8 0,5 4-27 16,6-2-57-16,5 1-86 0,5-1-69 16,6-3-47-16,5 0-25 0,1 0-19 15,7-3-10-15,0-1-5 0,2 0-25 16,0-1-69-16,0-3-126 0,-2 3-130 0,-3-5-123 15,-3 1-99-15,-5 0-35 0,-6-3 38 16,-6-1 108-16,-7 1 120 0</inkml:trace>
  <inkml:trace contextRef="#ctx0" brushRef="#br0" timeOffset="3424.08">18341 3984 28 0,'-6'-8'268'0,"-1"3"34"16,1 1 20-16,2-1-71 16,2 4-65-16,-1 1-46 0,6 0-26 0,1 5-7 15,2-1 0-15,5 5 0 0,-1 2-1 16,5 4-3-16,-2 4-12 0,2 2-13 16,-1 2-5-16,-1 6 2 0,-2 0 8 0,-3 2 4 15,-1 4 4-15,-3 3-5 0,-4 2-7 16,-2 0-14-16,-5 3-14 0,-3 2-15 15,-3 0-23-15,-2-2-52 0,-4 1-96 0,0-1-114 16,-2-6-127-16,0 0-99 0,0-6-44 16,-3-2 17-16,-1-1 73 0</inkml:trace>
  <inkml:trace contextRef="#ctx0" brushRef="#br0" timeOffset="4114.41">19687 3879 193 0,'-2'-5'297'16,"0"3"60"-16,2 1-12 0,-2-3-21 15,2 4-3-15,0 4-5 0,0 3-19 0,0 6-32 16,2 4-37-16,-2 11-36 0,0 3-44 16,0 10-46-16,0 1-35 0,0 6-26 15,-2 5-18-15,2-3-9 0,-2 8-16 16,2-4-42-16,-2 0-93 0,2 1-120 0,0-6-120 16,0-1-130-16,2-3-65 0,2-7 2 15,-2-2 70-15,2-6 107 0</inkml:trace>
  <inkml:trace contextRef="#ctx0" brushRef="#br0" timeOffset="4461.35">19981 4209 149 0,'0'-18'404'0,"-2"3"98"15,-2 5 73-15,-2 3-39 0,-3 7-87 16,1 4-95-16,-1 9-91 0,-1 3-93 0,-1 9-71 15,0 8-42-15,1 2-24 0,1 9-15 16,1 0-8-16,-1 6-2 0,3 3-3 16,2-4-4-16,4-1-1 0,0-2 0 0,4-4 0 15,5-5 0-15,1-3 0 0,3-5 0 16,2-4 1-16,4-4 2 0,0-8 0 16,2-5 0-16,2-8 0 0,1-8-2 15,-1-5 1-15,0-4 1 0,-2-12-1 16,0-1 2-16,-4-11 3 0,-4-5 1 0,0-4 1 15,-5 0 0-15,-4-5 2 0,-1 1-2 16,-3 3 0-16,-5 5-3 0,-3 2-7 16,-3 6-13-16,-1 7-36 0,-3 3-85 0,0 7-122 15,0 4-121-15,2 4-122 0,1 4-78 16,1 1-12-16,3 5 59 0,1-1 107 16</inkml:trace>
  <inkml:trace contextRef="#ctx0" brushRef="#br0" timeOffset="4793.43">20312 3996 35 0,'8'-4'295'0,"-4"4"79"15,-2 3 68-15,-2 3-14 0,-2 6-39 16,-2 4-44-16,0 5-56 0,-3 9-68 16,-1 7-71-16,2 3-54 0,-3 4-39 0,3 6-26 15,2 3-13-15,-1 1-9 0,3 1-7 16,2-3-3-16,2-3-1 0,5-4 1 0,1-2-1 15,3-5 2-15,1-5 2 0,3-3-1 16,2-7 2-16,4-5-1 0,3-6 0 16,-1-7-2-16,4-5 0 0,-1-5 0 0,1-10 1 15,1-3 6-15,-3-7 17 16,1-4 18-16,-5-7 14 0,-2-3 11 0,-4-4 9 16,-5-2 3-16,-3-1-10 0,-5 0-13 15,-4 4-9-15,-5-1-14 0,-1 4-8 0,-5 4-12 16,-4 1-12-16,-2 4-25 0,-4 5-66 15,0 5-123-15,-1 1-141 0,3 4-149 0,0 1-87 16,4 0-30-16,2 2 35 0,2-1 109 16</inkml:trace>
  <inkml:trace contextRef="#ctx0" brushRef="#br0" timeOffset="5258.52">21507 4155 79 0,'3'-3'348'0,"-1"3"86"0,0 0 72 0,-2 3-24 15,0 1-60-15,0 3-73 0,0 3-71 16,0 2-76-16,0 5-71 0,2 0-52 16,0 1-34-16,2 1-19 15,0-2-13-15,1 0-7 0,-1-1-3 0,0-2-3 0,0-2-1 16,3 0 0-16,-3-4 6 0,2 0 12 15,1-4 9-15,1-4 7 16,3 0 6-16,-1-4 3 0,3-4-2 0,0 0-11 16,2-1-8-16,1 0-6 0,-1 2-5 15,2-1 0-15,0 4-6 0,0-1-3 0,-2 5 2 16,2 0-1-16,-2 4-3 0,-1 0-8 16,-1 1-22-16,0 0-60 0,0 1-112 15,-3 0-125-15,-1-2-121 0,1 1-105 0,-1-1-36 16,-3 0 29-16,3-4 93 0,-3-4 115 15</inkml:trace>
  <inkml:trace contextRef="#ctx0" brushRef="#br0" timeOffset="5424.68">22106 4033 122 0,'11'-9'428'0,"-2"5"114"0,-3 4 68 15,0 5-38-15,-2 8-84 0,1 4-101 16,-1 8-124-16,0 7-111 0,0 3-73 15,1 5-52-15,-1 3-82 0,0 2-137 0,0-1-152 16,1 1-165-16,1 1-83 16,0-4-32-16,1 0 34 0,-1-5 113 0</inkml:trace>
  <inkml:trace contextRef="#ctx0" brushRef="#br0" timeOffset="7929.25">19357 5329 100 0,'2'0'124'0,"0"0"-14"0,0-3-9 0,2 3 7 16,3-1 9-16,1 1 14 0,1-4 9 15,3 4 7-15,1-1 10 0,4 1 9 16,2-3 18-16,2 2 15 0,5 1 15 16,3-3 15-16,3 3 6 0,6-3-8 0,2 3-19 15,7-1-26-15,2 1-34 0,6 0-30 16,4 1-28-16,4 2-21 0,7 0-12 0,7-2-10 15,5-1-4-15,7 0-5 0,8 0-3 16,9 0-6-16,6-1-3 0,5-5-8 16,3 2-3-16,5-2-3 0,0-2 2 0,0 2 1 15,2 0-3-15,-2-3 1 16,0 1 3-16,0 1-2 0,-5 2-3 0,-5 1 1 16,-5-1 2-16,-7 1 0 15,-5 3-3-15,-9 1 2 0,-9 0-1 0,-6 0-3 0,-6 1-4 16,-9-1-2-16,-8 3-1 15,-4-3-7-15,-9 1-15 0,-4-1-19 0,-5 4-29 16,-6-4-83-16,-3-4-139 0,-1 4-140 0,-5-1-129 16,-1 1-59-16,-2-3-11 0,-3-2 63 15,-1 4 127-15</inkml:trace>
  <inkml:trace contextRef="#ctx0" brushRef="#br0" timeOffset="10236.21">19482 6385 210 0,'2'0'296'0,"0"0"61"0,0 5 6 15,0 1 3-15,2 3-10 0,-1 7-11 0,1 8-28 16,0 2-49-16,2 7-66 0,-1 6-66 0,1 5-48 16,0 3-37-16,1 0-19 0,-1 2-16 15,0 2-7-15,1-5-12 0,-1 3-37 16,0-3-72-16,-1-3-97 0,-1 1-97 16,0-6-95-16,0-3-102 0,1-1-29 15,-3-4 39-15,-2-6 79 0,0-3 87 16</inkml:trace>
  <inkml:trace contextRef="#ctx0" brushRef="#br0" timeOffset="10815.97">19393 6375 24 0,'-9'-20'220'0,"-1"7"40"16,-1 0 6-16,1 1-13 0,1 3-6 16,-1 3-5-16,1 0-8 0,1-2-13 15,-1 3-21-15,1 4-22 0,-1 1-23 16,1 0-16-16,-1 1-14 0,-1 4-10 0,-1 3-9 16,1 3-4-16,-3 4-8 0,-2 4-6 15,0 2-11-15,-2 7-15 0,-2 3-12 16,0 3-13-16,0 8-9 0,0-1-7 15,0 4-5-15,2 6-4 0,0 3-3 16,2 1 1-16,3 3-3 0,1 1-1 0,5 1-5 16,2 4-1-16,6 1-1 0,2 1-5 15,6 1 2-15,3 0 1 0,6 2 2 0,5-5 2 16,3-1 2-16,3-8-3 0,6-2-6 16,2-7-7-16,2-3-8 0,4-9-10 15,3-4-6-15,2-10 2 0,4-4 0 0,-1-8-1 16,1-8-2-16,0-8-2 0,0-5-5 15,0-7-1-15,-2-8 2 0,-2-6 7 16,-3-9 8-16,-3-7 12 0,-3-5 13 16,-4-7 24-16,-5-4 28 0,-3-2 24 0,-7-7 19 15,-4-5 18-15,-4 1 8 0,-7-5-4 16,-6 1-9-16,-4-1-2 0,-5 1 3 16,-5 3 0-16,-5 1 1 0,-5 1-6 15,-5 5-9-15,-3 6-15 0,-2 6-21 0,-4 7-17 16,-2 5-18-16,-5 8-19 0,1 4-32 15,-1 11-32-15,-1 2-29 0,1 6-33 16,3 6-63-16,0 3-130 0,1 1-128 16,3 6-139-16,2 1-58 0,5-3-16 0,1 4 42 15,5 0 127-15</inkml:trace>
  <inkml:trace contextRef="#ctx0" brushRef="#br0" timeOffset="12159.61">21243 6271 216 0,'-2'0'275'16,"0"-4"25"-16,0 4-6 0,-1 0-4 16,3 0 8-16,-2 0 17 0,2 5 4 15,0 1-14-15,0 4-24 0,0 4-33 16,2 6-44-16,-2 8-55 0,3 6-52 16,-3 3-38-16,2 9-23 0,-2 0-15 0,2 8-10 15,-2 0-7-15,0 1-4 0,2-1-12 16,-2 4-33-16,0-4-93 0,0 0-131 15,0-2-129-15,2-1-137 0,0-3-62 16,0-2-7-16,0-7 71 0,0-2 119 0</inkml:trace>
  <inkml:trace contextRef="#ctx0" brushRef="#br0" timeOffset="12592.01">21651 6533 88 0,'-2'-16'248'15,"-2"2"56"-15,0 3 16 0,0 2-7 16,-1 0-11-16,1 3-6 0,-2 2-21 16,-1 4-35-16,1 3-50 0,0 1-47 15,-1 8-34-15,1 2-23 0,-2 6-11 0,1 5-7 16,-1 4-1-16,1 5-3 15,1 3-4-15,2 2-11 0,0 2-8 0,-1 1-14 16,3 0-12-16,2 0-7 0,2-1-5 16,0-3-2-16,5-1-2 0,-1-3-2 0,5-4 2 15,1-2-3-15,1-3 2 0,4-4-2 16,0-3-4-16,0-7-7 0,4-5-8 16,0-3-6-16,0-8-4 0,3-4 5 15,-1-6 1-15,0-9 9 0,-2-2 7 0,1-7 7 16,-5-5 12-16,-1-3 13 0,-3-3 16 0,-4-1 14 15,-5-2 11-15,-2-2 4 0,-6 7-3 16,-3-1-11-16,-3 5-13 0,-5 3-18 16,0 5-23-16,-4 1-40 0,0 8-84 15,-2 3-115-15,2 3-119 0,0 5-121 0,2 2-80 16,0 7-12-16,4-2 53 16,3 3 101-16</inkml:trace>
  <inkml:trace contextRef="#ctx0" brushRef="#br0" timeOffset="12944.11">22032 6404 93 0,'2'1'317'0,"-4"4"71"0,-2 5 76 16,-2 0-31-16,-1 5-48 0,-1 3-50 0,-3 3-49 15,3 7-63-15,-1 2-70 0,1 4-59 16,2 3-38-16,-1 1-19 0,3 5-13 15,2 1-8-15,2-1-8 0,2-2-3 16,0-2-4-16,5 1-2 0,1-6-2 16,3-4 0-16,1-1 1 0,5-5 2 0,0-4-3 15,4-6-7-15,0-5-9 0,5-6-7 16,-1-5-5-16,1-7-1 0,-1-1 2 16,0-9 7-16,-1-2 9 15,-3-5 16-15,-4-3 25 0,-4-4 21 0,-5-2 18 0,-4-3 13 16,-6-3 8-16,-4 0-3 0,-3 0-16 15,-5 3-20-15,-3-1-16 0,0 6-13 0,-5 1-23 16,1 6-45-16,0 1-99 0,2 3-130 16,0 5-137-16,4 1-126 0,3 3-57 15,3 0 4-15,5 1 76 0,10 3 119 16</inkml:trace>
  <inkml:trace contextRef="#ctx0" brushRef="#br0" timeOffset="13458.71">23340 6420 135 0,'-2'-10'376'0,"-2"4"82"0,-2 1 85 16,2 1-21-16,-3-1-84 0,3 5-82 0,2 0-71 16,0 5-78-16,0 4-82 0,2 0-58 15,2 3-32-15,0 5-18 0,0 0-8 16,2 4-2-16,0-1-3 0,1 1 3 15,-1 0 0-15,0-4 0 0,0 1 3 16,1-3 2-16,-1 2 3 0,0-5-2 16,2-2 5-16,1-2 1 0,-1-1 0 0,5-3 0 15,-1-3 2-15,1-2 1 0,2-2 0 0,1-2 2 16,1-2 0-16,2 2 4 0,-2-3 1 16,0 2 2-16,0 1 0 0,-3 0 6 15,1 4 2-15,0 1-3 0,-3 0-1 16,3 0-1-16,-2 0-3 0,-1 1-7 0,1 2-5 15,1 1-7-15,-1-1-16 16,2-2-20-16,-3-1-24 0,3 0-21 0,0 0-42 16,-1-1-99-16,1-4-121 0,0 0-106 15,2-1-101-15,-1-3-70 0,1-5-6 0,0 0 73 16,-2-2 119-16</inkml:trace>
  <inkml:trace contextRef="#ctx0" brushRef="#br0" timeOffset="13588.04">23897 6350 316 0,'7'-5'426'15,"-3"5"94"-15,0 5-3 0,0 6-47 16,-2 3-65-16,3 3-81 0,-3 6-109 16,2 0-128-16,0 3-153 0,0 2-157 0,1 1-147 15,-1 1-132-15,0-1-66 0,2-3 0 16,-1-1 74-16,1-1 113 0</inkml:trace>
  <inkml:trace contextRef="#ctx0" brushRef="#br0" timeOffset="13869.93">24225 6129 245 0,'4'-30'546'0,"-1"5"79"0,-3 7 51 16,0 2-18-16,-3 4-139 0,3 6-187 15,-2 8-118-15,2 7-70 16,0 6-44-16,2 11-31 0,-2 4-22 0,3 6-13 15,-3-1-10-15,2 7-10 0,0-2-7 16,2-1-3-16,0-2-4 0,5 0 0 0,-1-3-1 16,5-4 0-16,2 0 1 0,2-5-4 15,2-5 4-15,4-1-7 0,2-5-17 16,1-5-20-16,3-5-27 0,-1-4-72 16,2-3-155-16,-1-2-167 0,1 0-128 0,-1-8-57 15,-1 1-14-15,-3-5 50 0,1 0 144 16</inkml:trace>
  <inkml:trace contextRef="#ctx0" brushRef="#br0" timeOffset="15263.99">19651 9528 145 0,'-13'3'214'0,"1"-2"-10"16,1 2-13-16,1-3-14 0,1 0-14 15,3-3-18-15,-1 2-20 0,3-4-12 0,2 1-3 16,2-3 8-16,0-1 23 0,4-1 30 16,1 1 27-16,1-1 12 0,2 0-6 15,3 0-19-15,2-2-25 0,1 2-36 16,1-2-30-16,2 2-23 0,2 0-13 0,0-2-6 16,0 6-10-16,2-3-9 0,-1 2-6 15,-1 3-9-15,-2 2-4 0,-3 2 0 16,1 3-1-16,-4 5 3 0,-3 6 0 15,-1 4 1-15,-5 9-1 0,-4 3-3 0,-3 8-2 16,-1 4-2-16,-2-1 0 0,-1 6 4 16,3-3 3-16,-1 3 4 0,3-5 1 15,2-1 2-15,2-4-2 0,4 0-4 0,3-6-4 16,1-3-5-16,5-6-3 0,4-4-2 16,0-6-3-16,4-4-12 0,-2-5-29 15,2-5-95-15,0-3-141 0,0-5-147 16,0-6-130-16,1-2-60 0,-1-4-8 0,-4-4 74 15,0-1 130-15</inkml:trace>
  <inkml:trace contextRef="#ctx0" brushRef="#br0" timeOffset="15776.31">19789 8967 23 0,'-32'1'213'0,"0"3"43"0,-2 5 7 15,3 1-4-15,-1 4 1 0,0 2 4 16,2 2-3-16,1 2-10 0,-1 5-25 0,3 1-26 16,-1 7-23-16,3 2-20 0,-1 4-21 15,1 1-22-15,0 8-15 0,1 3-20 16,3 8-14-16,0 4-18 0,2 5-11 0,2 6-9 15,4 4-9-15,1 6-1 16,5-1-7-16,3 2-4 0,6 2-1 0,4-4-2 16,7-3-3-16,4-3 0 0,8-2 1 15,5-5 1-15,4-4 1 0,6-6-2 16,7-7-1-16,1-7 0 0,7-7 1 0,1-6 3 16,3-9-2-16,0-9 2 0,0-8-1 15,3-8-5-15,-3-9-10 0,2-8-7 16,-1-8-4-16,-3-9-4 0,-4-5 1 15,-3-10 4-15,-3-7 8 0,-5-6 16 16,-4-5 19-16,-6-7 16 0,-6-4 13 0,-7-1 13 16,-5-3 12-16,-5-1 4 0,-7-3 0 0,-6 4-5 15,-5 5-3-15,-8-1-4 0,-4 5-5 16,-6 5-9-16,-3 4-15 0,-6 6-12 16,0 7-10-16,-2 4-12 0,-2 6-13 0,-2 5-18 15,-1 6-15-15,1 2-20 0,-3 5-41 16,3 4-112-16,2 2-139 0,2 2-132 15,4 1-105-15,2 1-43 0,5 0 10 16,3 2 96-16,5-1 136 0</inkml:trace>
  <inkml:trace contextRef="#ctx0" brushRef="#br0" timeOffset="20609.8">21603 9694 11 0,'2'-4'194'0,"0"4"21"16,0-1-21-16,0-1-21 0,0-2-15 0,5 3 0 15,-1-2 6-15,5 2 14 0,-1-4 7 16,5 2-6-16,0 2-8 0,2-3-19 16,2 3-25-16,2 1-30 0,0-3-31 0,2 3-21 15,1-2-19-15,-1 2-25 0,0-2-53 16,1 2-69-16,-1-3-76 0,0 3-86 16,0-4-98-16,1-1-39 0,-1-1 18 0,0-2 50 15</inkml:trace>
  <inkml:trace contextRef="#ctx0" brushRef="#br0" timeOffset="22380.17">22409 9403 84 0,'-2'0'102'0,"2"0"-9"0,-2 0-11 16,2 0-12-16,-2 0-10 0,2 0-7 15,0 0-4-15,0-1 2 0,2 1 6 0,0-3 9 16,0-2 7-16,0 4 5 16,2-3 5-16,1-1-3 0,-1-2-7 0,0 3-9 15,0-4-12-15,1 4-12 0,1-2-13 0,-2-1-7 16,3-1-8-16,-3 3-6 16,2 0-3-16,1-3-2 0,-1 5 0 15,0-2-2-15,1 1 0 0,-3 0-1 0,2 0 0 16,-2 3 1-16,1-3 2 0,-3 4 10 0,0 0 13 15,0 4 21-15,0 0 18 0,-2 5 17 16,-2 4 20-16,0 4 16 0,0 0 11 16,0 6 8-16,-3 3 11 0,3 2 11 15,2 2 4-15,-2-1-2 0,2 0-9 0,2 1-13 16,3-1-21-16,-1-4-23 0,2 0-22 16,3-3-21-16,1-1-15 0,1-4-15 15,-1 0-9-15,3-5-4 0,2 0-4 16,0-6-8-16,-1 1-21 0,1-4-30 15,2-3-42-15,-2-4-43 0,2-6-40 16,0-1-28-16,0-3-2 0,0-4 19 0,-2-4 34 0,-1-1 40 16,-1-3 38-16,-2-3 32 0,-1 3 22 15,1-3 22-15,-3 1 23 0,-1 2 28 16,-1 1 32-16,0-1 35 0,-1 6 30 16,-1 3 25-16,0 0 10 0,0 4-2 15,-2 1-10-15,3 4-13 0,-3 0-19 0,2 4-20 16,0 4-18-16,0 4-18 15,3 4-15-15,-3 5-18 0,2 3-13 0,-1 6-11 16,1 2-9-16,-2 2-2 0,0 3-8 16,1 0 0-16,-1 1-1 0,-2-2-2 0,2 1 1 15,-2-4 0-15,-2 0 1 0,0-4-1 16,0 3-1-16,-4-6-3 0,0-2-4 16,0-3-1-16,-3-1-3 0,-1-3-1 15,-1-4-1-15,1-1 1 0,-3-8 2 0,1 0 1 16,1-2 2-16,-1-5 3 0,1-3 2 15,3 0 2-15,0-1 2 0,3-4 5 16,1 1 2-16,4 1 1 0,1-3 2 0,3 1 2 16,2-1 0-16,1 1-6 0,4-1 0 15,1 2-1-15,3-3-1 0,2 4-5 16,2-1-6-16,-1-1-22 0,1 4-71 16,0 0-114-16,2-2-123 0,0 4-111 15,3 0-110-15,1 1-39 0,-1 0 38 0,-3 4 96 16,0 0 111-16</inkml:trace>
  <inkml:trace contextRef="#ctx0" brushRef="#br0" timeOffset="22729.32">23567 9277 21 0,'2'0'313'0,"0"0"72"0,-2 4 80 16,0 4 10-16,0 0-46 0,0 6-61 16,2 5-58-16,-2-1-62 0,2 4-77 0,1 1-69 15,-1-1-46-15,0 3-26 0,2-2-16 16,0-4-7-16,0 2-6 0,1-5-1 16,-1 0-2-16,0-5 0 0,0 0 0 15,3-3 1-15,-1-4 1 0,0-4 4 0,3-3 3 16,2-2 5-16,-1-4 7 0,1 2 3 15,1-7 7-15,1 2 0 0,0-1 2 16,-1 4-5-16,1-1-4 0,-2 4-6 16,-1 2-4-16,1 0-3 0,0 4-2 0,-1 0-5 15,1 5-4-15,-3-1-25 0,1 1-70 16,-1 2-103-16,1 1-115 0,-1-3-113 0,3 3-114 16,-3-7-37-16,1-1 35 0,-1-1 84 15,3-3 107-15</inkml:trace>
  <inkml:trace contextRef="#ctx0" brushRef="#br0" timeOffset="22894.43">24045 9280 277 0,'11'-19'383'0,"-1"6"112"15,1 2 10-15,-2 1-21 0,-1 9-38 0,3 2-56 16,-3 9-87-16,3 5-107 16,-3 9-81-16,-2 6-49 0,3 8-36 0,-3 3-34 15,-1 7-75-15,-1 1-129 0,0 4-145 16,-2-2-160-16,0-1-80 0,0 1-27 0,0-5 40 15,-2-1 113-15</inkml:trace>
  <inkml:trace contextRef="#ctx0" brushRef="#br0" timeOffset="23788.85">21840 11215 13 0,'2'-5'280'16,"0"0"72"-16,0 1 94 0,2-1 22 15,3 1-14-15,1-1-30 0,3 2-36 16,4-2-58-16,1 1-83 0,4 0-88 16,3 0-61-16,2 3-39 0,3 1-21 15,-1-4-16-15,3 4-13 0,0 0-14 0,1 0-18 16,-1 4-51-16,0-4-105 0,-3 1-128 15,3 2-127-15,-3-2-119 0,-1 4-51 0,-1-2 14 16,-2-2 86-16,1 3 116 0</inkml:trace>
  <inkml:trace contextRef="#ctx0" brushRef="#br0" timeOffset="24936.39">22790 11117 71 0,'0'-1'181'0,"-2"-4"-17"0,2 2-27 15,2-1-25-15,-2-1-16 0,4-2-11 16,1 3-7-16,-1-2-2 0,0-3 2 0,5 2 3 16,-1-2 5-16,0 1 3 0,1 0 2 15,2 1-2-15,-3 1-3 0,3-2-6 16,-3 1-5-16,1 3-3 0,-1-1-2 16,0 4 3-16,-1-2 4 0,-1 2 7 15,-2 1 14-15,3 1 17 0,-3 2 15 16,2 3 9-16,-1 0 6 0,-1 7-2 0,0-3-16 15,-2 6-20-15,2 3-22 0,-2-1-19 16,1-1-17-16,1 3-11 0,-2-2-10 16,2 2-8-16,0-6-7 0,1 2-3 0,1 0-2 15,0-3-2-15,1 0-1 0,-1-2-4 16,3-5 0-16,-1 2 0 0,3-4-1 16,-3-2 0-16,3-2-1 0,-3-2 2 0,3-2-2 15,-3-1 0-15,3-4 3 0,-3-1-2 16,3 0 3-16,-3-3-3 0,3 1 2 15,-3-2 1-15,1 3-2 0,-1-1 8 0,1 3 4 16,-3 2 8-16,0 1 6 0,1 3 5 16,1 3 5-16,-1 3-4 0,1 6-2 15,0 3-6-15,1 2-7 16,-1 7-5-16,1-1-7 0,1 5-1 0,-1 0-3 16,2 1 2-16,-3 0-3 0,0-2 1 0,1 1-2 15,-1 0-1-15,-1-1-6 0,-3-4-4 16,-2-2-4-16,0-2-9 0,-2-3-9 0,-2-1-10 15,-2-3-5-15,-5-4-6 16,1-1-4-16,-3-3 6 0,-1-2 7 0,-1-7 13 16,0-1 10-16,-2-2 17 0,3-4 21 15,1-1 15-15,1-2 13 0,1-2 10 16,3-1 5-16,1 1-4 0,3-1-6 0,4 4-6 16,3-4-7-16,1 3-3 0,3 3-4 15,3-2-2-15,3 1-1 0,4 2-4 16,0 3-4-16,4 1-5 0,1 0-2 0,1 1-3 15,3 3-4-15,-1-2-10 0,1 5-14 16,-1-5-38-16,-1 3-100 0,1 1-136 16,-1-1-139-16,-1 1-128 0,-2 3-56 0,-2 1-3 15,-4 0 80-15,0 1 126 0</inkml:trace>
  <inkml:trace contextRef="#ctx0" brushRef="#br0" timeOffset="25451.21">21893 13036 261 0,'2'-1'324'0,"2"-2"62"0,2-2 4 0,1 4-23 15,3-3-45-15,5-3-38 0,2-1-35 16,6 2-58-16,5-3-63 0,4-1-82 0,1 0-103 16,8-1-116-16,1-2-107 0,2 0-111 15,-1 0-89-15,1 1-22 0,-1-1 46 16,-5 4 82-16</inkml:trace>
  <inkml:trace contextRef="#ctx0" brushRef="#br0" timeOffset="26012.42">22849 12639 29 0,'3'-1'102'0,"-1"-4"-16"0,0 2-12 16,0-2-6-16,0 4-2 0,0-1 1 15,2-2 2-15,-2 3 2 0,3-2 4 16,-1 2 4-16,0-3 1 0,0 3 3 16,1-2 3-16,-1 2 3 0,0-3 3 0,2 3 2 15,-1 1 2-15,1-3-5 0,-2 3-4 16,3 0-7-16,-3 3-11 0,0-2-10 16,0 3-12-16,1 0-7 0,-1 2-7 15,0 4-4-15,0 0-3 0,-2 4-5 0,0 2-2 16,-2 3-2-16,-2 0-4 0,0 5 2 15,0 1 9-15,0-1 12 0,-2 1 18 16,2-3 23-16,0 4 25 0,-1-5 23 16,3-1 17-16,3 0 16 0,1-2 1 0,0-3-7 15,4-1-13-15,3-2-20 0,2 1-24 16,2-4-27-16,2-2-21 0,2-3-26 16,2 1-32-16,0-5-68 0,0 0-104 0,2-5-112 15,1-3-110-15,3 0-102 0,-1-4-54 16,-1-4 19-16,-2-2 79 0,1-2 99 15</inkml:trace>
  <inkml:trace contextRef="#ctx0" brushRef="#br0" timeOffset="26460.46">23436 12416 190 0,'-5'0'290'0,"3"0"49"0,-2 0-5 15,2 0-12-15,0 0-13 0,0 0-14 0,0 0-22 16,2 2-23-16,0 1-29 0,2 1-26 16,0 3-27-16,0 3-27 0,0 2-31 15,2 5-31-15,1 3-29 0,-1 0-18 16,2 4-13-16,-2 1-6 0,3 3-3 0,-3 1-6 15,2-3 1-15,-1 3-2 0,1-3-1 16,-2 2-2-16,-2-7-2 0,0 3-1 16,-2-3-8-16,0-3-19 0,-4 2-29 0,0-7-45 15,-5 0-49-15,1-4-52 0,-3 0-40 16,-1-4-25-16,-1-5 0 0,0-2 22 16,-1-6 42-16,-1-1 47 15,0-3 52-15,2-5 54 0,0 0 55 0,3-5 53 0,1 2 50 16,3 0 55-16,4-1 49 15,2 2 33-15,2 0 11 0,4 2-8 0,5-1-22 16,2-1-42-16,2 4-46 0,4 0-39 16,2 2-36-16,0 0-34 0,2 1-62 0,3 4-102 15,-3-1-124-15,2 1-128 0,1 3-130 16,-3-1-59-16,0 5 8 0,-2-3 73 16,-2 4 111-16</inkml:trace>
  <inkml:trace contextRef="#ctx0" brushRef="#br0" timeOffset="26871">22024 14381 177 0,'4'-4'310'0,"0"3"89"0,5-2 29 16,1 1-8-16,3-3-28 0,6-1-31 15,2-3-57-15,7-1-84 0,4 0-81 16,1-2-86-16,6-1-104 0,3 0-121 0,0-2-119 16,5 5-110-16,-3-5-106 0,3 5-31 15,-3 1 38-15,-1-1 86 0,-5 4 100 16</inkml:trace>
  <inkml:trace contextRef="#ctx0" brushRef="#br0" timeOffset="27211.23">23031 14060 259 0,'-4'-9'294'0,"0"0"16"16,0 1-51-16,4 5-81 0,0-5-71 0,4 3-45 16,0 4-28-16,5-2-18 0,-1 6-14 15,3-2-15-15,1 7-12 0,-1-2-7 16,0 5 0-16,-3 3 0 0,-2 1 7 16,-1 5 11-16,-3-2 19 0,0 2 28 15,-2 2 41-15,-2 0 54 0,0 2 54 0,0-3 40 16,2 3 14-16,-3-4-7 0,3 3-30 15,3-3-51-15,1-3-54 0,2 1-54 16,3-3-66-16,1-2-78 0,3-1-79 0,4-7-76 16,2 0-68-16,2-5-47 0,2-5-19 15,1-4 9-15,1-3 37 0,-2-5 57 16,3-3 56-16</inkml:trace>
  <inkml:trace contextRef="#ctx0" brushRef="#br0" timeOffset="27489.48">23446 14159 57 0,'15'-29'230'0,"0"1"44"0,-2 3 41 16,-3 8 48-16,-1 0 43 0,-1 6 14 15,1 5-12-15,-1 3-36 0,1 7-61 16,-1 7-78-16,0 2-82 0,1 4-58 0,-3 7-40 16,1 3-20-16,-1 1-14 0,-2 1-17 15,0 5-11-15,1-1-22 0,-1 1-35 16,-4-4-62-16,0 3-71 0,0-2-69 16,-2-3-58-16,-2-2-38 0,-1-3-8 0,-1-2 31 15,-2-7 49-15,-1-2 61 0,-4-4 61 16,1-7 51-16,-3-2 47 0,-2-7 48 15,2-4 45-15,2-1 46 0,1-4 44 0,3-1 47 16,3-1 45-16,4-2 42 0,2 3 27 16,2-2 11-16,2 3-6 0,5-1-29 15,3-1-44-15,3 2-48 16,2-1-55-16,2-1-75 0,4 2-109 0,3-5-124 0,1 5-120 16,3-3-133-16,0-3-65 0,1 0-4 15,-1-2 60-15,-3-1 96 0</inkml:trace>
  <inkml:trace contextRef="#ctx0" brushRef="#br0" timeOffset="29067.16">20826 9268 54 0,'2'-1'239'0,"0"-1"45"16,-2-2 5-16,2 4-16 0,-2-1-23 15,2 1-22-15,-2 0-27 0,2 0-18 16,1 1 0-16,1 5 6 0,2 3 11 15,1 4 8-15,1 3 8 0,3 5-14 16,-1 3-37-16,1 6-40 0,1 0-34 0,3 4-23 16,-2 3-19-16,2 1-8 0,-3 0-7 15,3 4-4-15,-2-2-2 0,0 0-4 0,-3 1 0 16,3-3-4-16,-2 0-5 0,-1-2-1 16,1 2-1-16,-3-8-1 0,1 3-4 15,-1-7-2-15,1-2 0 0,-3-4-2 0,0-2 0 16,1-6-1-16,-1-3 7 0,0-1 6 15,3-7 7-15,-1-2 6 0,1-11 7 16,3-5 8-16,1-8 1 0,4-12 1 16,2-6 0-16,4-11 1 0,3-8 2 0,3-11 1 15,5-9 1-15,4-6 3 0,5-6-2 16,3-5 1-16,3-4-5 0,2 2-10 16,2 0-6-16,2 1-10 0,0 4-8 0,0 3-9 15,0 2-7-15,-2 7-1 0,0 4-16 16,-3 5-26-16,-1 3-33 0,0 7-32 15,0 2-30-15,-5 4-36 0,0 0-88 0,1 5-122 16,-1-4-117-16,-1 4-102 16,-1 0-44-16,2 0 2 0,-1-2 80 15,1 2 137-15</inkml:trace>
  <inkml:trace contextRef="#ctx0" brushRef="#br0" timeOffset="35341.74">2849 4794 51 0,'-4'-3'88'0,"0"2"-11"0,-1-3-13 0,1 3-12 16,2 1-11-16,-2 0-8 0,0 0-9 16,-1 0-2-16,-1 0 2 0,2 1 2 15,-3 3 5-15,-1 0 10 0,-1 1 8 16,1-1 9-16,-3 0 3 0,-1 3 2 0,1-1 2 15,-2 2-1-15,1-1-2 0,-1-2-1 0,0 3-3 16,3-2-4-16,-3 2-5 0,2-1-7 0,-1 2-10 16,-1 0-8-16,0-1-5 0,1 5-6 15,-1 2-4-15,0 0-1 0,-2 4 1 0,3 1 3 16,-3 3 2-16,0 1 7 0,-2 2 7 0,0 7 7 16,0 3 7-16,0-1 7 0,-2 7 6 15,2 0 3-15,-2 4 3 0,2-1-3 0,0 0-2 16,3-1-3-16,-1 5-6 0,0-4-6 0,2 3-8 15,3-3-5-15,1 2-6 0,3-2-4 16,0-3-4-16,3 4-3 0,1-4 0 0,4 1-1 16,1 1 3-16,3-1 2 0,0 2 5 0,5-2 7 15,-1-1 11-15,3 1 5 16,2 1 3-16,2-5 3 0,2 2 0 0,4 1-1 16,3-5-5-16,1 0-3 0,5-2-4 15,2-1-1-15,2-2-2 0,2-3-3 0,4-1-3 16,0-4-2-16,5 0 0 0,0-4-4 0,-1-5-2 15,3-1-3-15,0-4-2 0,1-3 0 0,-1-2-1 16,2-5 0-16,-3-1-1 16,3-4 0-16,-2-5 1 0,-2 0 3 15,1-6 1-15,-1-2 0 0,-3-2 3 0,1-4 4 0,-3-2 2 16,0-2 2-16,-1-3 5 0,-3-2 0 16,-2 0 0-16,-2-4 0 0,-3 2-5 15,-1-2-2-15,-3-1-3 0,-1-3-2 0,-3 2-1 16,0-2 2-16,-4-5 3 0,0 4 2 15,-4-3 3-15,0-3 0 0,-4 0 1 16,-1-2-1-16,-3-2-1 0,-1-2 0 0,-4-1-3 16,0-3 1-16,-2 3 4 0,-2-3-2 15,-4 4-2-15,-1-1 1 0,-3 1-2 0,-3 1-3 16,-2 2 1-16,-2 1 2 0,-2 3 2 16,-2 1 2-16,-2 4 3 0,-5 1 1 15,1 3-4-15,-5 1-4 16,-2 0-7-16,-2 7-7 0,-2-3-5 0,-4 4-6 0,-3 3-4 15,-1-3 0-15,-1 8-4 0,-1-3 1 16,-3 6-6-16,2 1-9 0,-2 4-13 0,3-2-18 16,1 5-32-16,0 0-104 0,5 4-138 15,2 2-146-15,0 0-109 0,2 3-43 16,4 2 0-16,0 3 86 0,6 1 134 0</inkml:trace>
  <inkml:trace contextRef="#ctx0" brushRef="#br0" timeOffset="39650">3270 9293 5 0,'-2'0'24'0,"0"-2"3"16,0 2-1-16,-2-2-3 0,2 2-2 15,-3-3-4-15,1 3 2 0,0-1 4 16,0 1 3-16,-3 0 7 0,1-4 3 0,-3 4 4 16,3-1-3-16,-2 1-2 0,-1-3-6 15,1 3-5-15,-1-1-6 0,1 1-4 0,-1-4-1 16,-1 4 1-16,1 0-1 0,-1 0 1 15,-1 0 1-15,0 0 2 0,1 0 0 0,-1 0-2 16,1 0-1-16,-1 0 2 0,-2 0 1 16,3 4 0-16,-3-4 0 0,0 1 0 0,-1-1 2 15,1 3-1-15,-2-3 4 0,0 1 3 16,1 3 4-16,-3-3-1 0,2 2 0 16,-2-1-1-16,0 0-4 0,0 2-5 0,0 0-5 15,0 0-2-15,0-3-1 16,0 4-1-16,0-2 0 0,0 2 1 0,3-2 1 15,-3 2 2-15,0-1-1 0,0 1-3 0,0 3 0 16,0-2-1-16,0 0-2 0,0 2-1 16,0-2 1-16,0 4 0 0,-2-1 2 0,2 0 3 15,-2-1 7-15,2 1 6 0,-2 0 7 0,2 0 4 16,-2 1 4-16,2-1 0 0,-2 0-1 0,2 2-3 16,0-2-3-16,0 3-4 0,0-2-2 15,3 2-4-15,-3-1-3 0,2 0-3 0,2 0-3 16,-2 1-2-16,3-2-1 0,-1 5-2 0,0-5-1 15,1 5-4-15,-1 0 1 0,0-1 1 16,0 1-1-16,1 4 1 0,1-3 2 0,-2 2 2 16,3-1 0-16,-1 1 1 0,1 2 2 0,-3 4 2 15,2-2 2-15,1 1 4 0,-1 1 2 16,1 4 1-16,-1-2 2 0,1 2-3 0,1 2-1 16,-2-4-1-16,3 3-3 0,2 0-1 15,-3 1-2-15,3-1-1 0,2 2 0 16,-1-2-1-16,1 0-2 0,2 1-1 0,0-1 0 15,0-3 1-15,2 3 0 0,2 0-2 0,0 0-1 16,0-3 0-16,2 3 0 0,1-1 0 16,-1-2-1-16,2 3 0 0,3-3 1 0,-1 1 1 0,1 1 0 15,-1-2 2-15,3 2 1 0,1-2 0 16,1 2 0-16,0-2-1 0,2-1-1 0,1 3-2 16,1-3-1-16,2 0-2 0,1 0 0 15,1 0-2-15,2-2 0 0,2 1 0 0,1-3 0 16,1 3 1-16,3-3 1 0,0-2 2 15,3 1 1-15,1-1-1 0,4-1 0 0,0-1 2 16,5-1 2-16,1-2 4 0,3-1 5 0,2-2 5 16,1-2 4-16,3-1 1 0,2-1-2 15,0-2-1-15,5-1-3 0,-1-4-3 0,2 0 0 16,1-3-1-16,-1-2 2 0,2 1-1 16,-1-4 1-16,-3-1 0 0,3-4-2 15,-3 2-1-15,0-4-3 0,0 0-1 16,1-5 0-16,-1 1 0 0,0-1 0 0,-2-5 1 15,0 1 1-15,-2 0 2 0,0-2 4 16,1 0 5-16,-6 0 5 0,1-3 9 0,-4 3 5 16,-1-2 6-16,-3 2 1 15,-1-2-2-15,-4 2-2 0,-2 1-3 0,-2-3-3 0,-2 3-1 16,-3 0 1-16,-3-1-1 0,-1 2 2 16,-4-5-3-16,0 6-3 0,-2-6-1 15,-2 0-4-15,-4 0-4 0,0 0-7 16,-3-3 0-16,-1 1 0 0,-3-2-1 0,-2 0-1 15,1-1 2-15,-3 0-2 0,-2 1 0 16,-2-1 1-16,0 0-7 0,-3 1 0 0,-1-1-1 16,-3-1 1-16,1 1 1 0,-3 0-1 15,1 3 3-15,-3-2-2 0,-2 1-1 16,-2-1-3-16,0 3-2 0,1-3-2 0,-6 3-2 16,3-3 2-16,-2 2-1 0,-2-1 1 15,0 1-1-15,-1 1 1 0,-1-1-1 16,-1 2-1-16,1-1 1 0,-2 1-1 0,-3 0 2 15,-2 1 0-15,0 3 1 0,-1-1-1 16,-1 0 0-16,-4 4 1 0,-1-1-3 0,-1 1-2 16,-2 2 0-16,0 2-1 15,-1-1-3-15,-1 2 1 0,1 0-2 0,-1 4-3 0,0 0 2 16,-1-2-1-16,1 5 2 0,-3 1-2 16,-2 1 2-16,1 1-4 0,-1 3-7 15,-2 3-10-15,0 2-15 0,1 2-28 16,-1 3-72-16,0 5-116 0,0 6-120 0,5 0-120 15,3 7-81-15,5-3-21 0,4 2 45 16,3 0 106-16</inkml:trace>
  <inkml:trace contextRef="#ctx0" brushRef="#br0" timeOffset="42171.53">4233 4853 24 0,'-10'1'27'16,"-1"4"0"-16,-2 0 2 0,1 1 2 15,-3 2 2-15,0-3 3 0,0 6 3 0,-2-2 0 16,0 0-1-16,1 2 2 0,-4-1-4 0,4 2-1 16,-4 1-7-16,1 4-1 0,0-1-2 15,0-1-1-15,2 3-2 0,-2 3 1 16,2 0 1-16,-2 3 2 0,2 2 1 0,0 1 0 16,1 5 0-16,1 1 2 0,0 1 0 15,0 5-3-15,2 0 1 0,1 0 0 16,-1 1 0-16,2 0 0 0,3 3 1 0,-1-3 1 15,1 3 1-15,4 1-4 0,0-1-2 16,-1-1-1-16,3 2-3 0,2 0-2 16,2 0-4-16,3 0-1 0,-1 0-1 15,4-1-2-15,1-1-1 0,1-1 1 0,3 0 1 16,2-3 0-16,2-3 1 0,2 0 1 16,0-4 2-16,4 2-1 0,0-7 0 0,3 2-1 15,1-3 0-15,1-3-2 16,1 0-3-16,3-3 1 0,-2-1-3 0,2-2-1 0,1-3-2 15,-1-1 0-15,2-3 0 0,0-4 0 16,0 1 2-16,2-5-1 0,-2-1 2 16,2-1 2-16,-2-2 2 0,2-4 4 0,-3 1 1 15,1-6 7-15,0 0 4 0,0 2 6 16,-2-4 3-16,-1-1 4 0,1-1 7 0,-4-1 7 16,-1 0 13-16,-1-2 12 0,-1 1 13 15,-4-2 11-15,0-1 7 0,1-1 1 0,-5 0-10 16,-1-1-9-16,1-2-14 0,0-1-11 15,-2-4-12-15,0 2-6 0,0-1-5 16,-3-2 0-16,1 2 2 0,-2-4 4 0,-1 4 3 16,1-1 7-16,-1-2 3 0,-1-1 1 15,-3-1 3-15,1 4-5 0,-1-4-2 16,-2-3-9-16,-2 4-4 0,-2-4-5 0,0 2-6 16,0-3-4-16,-2 2-4 0,-2-2-4 15,0 3-6-15,0-5-3 0,-3 5-1 16,-1-3 0-16,-1 2-1 0,1 2-3 0,-3 0 4 15,1 0-2-15,-1 0-3 0,-2 3-2 16,1-3-1-16,-1 1 2 0,-2 3 0 0,-2-3 1 16,-2 4-1-16,0-2 0 0,-4 2 0 15,0 1-1-15,-5-2-2 0,0 4-3 0,-1-2 1 16,-1 3-1-16,-4 0 0 0,0 1 1 16,1 2 0-16,-5 1-1 0,-1 0 1 15,1 4 0-15,-4 1-2 0,0 4 0 0,-1 2-4 16,-1 2-10-16,-3 5-24 15,3 3-67-15,-1 2-104 0,3 3-109 0,6 4-103 16,4 1-113-16,3 1-42 0,5 3 31 0,3 0 87 16,6 0 101-16</inkml:trace>
  <inkml:trace contextRef="#ctx0" brushRef="#br0" timeOffset="45721.08">2750 7788 29 0,'-5'0'35'0,"3"0"-2"15,-2 0-4-15,0 0-4 0,-3 0-5 0,1 1-3 16,0 2-2-16,-1-1 3 0,-1 1 3 15,-3 0 7-15,1 2 5 0,-1-1 5 0,1 4 1 0,-3-3 1 16,0 2-6-16,-2-2-5 16,3 4-5-16,-3 0-5 0,2 1-2 0,-2 0-3 15,0 1 0-15,1-1 2 0,-3 2-1 0,2 0 1 16,0 1-1-16,-2 0 0 0,2 4 0 0,1-2-1 16,-1 0-1-16,0 4 0 0,0 2 1 15,0-3 3-15,0 2-1 0,1 1 2 0,1 3 1 16,-2-1 1-16,2-2 1 0,-1 4 0 0,1 0 1 15,0 3 0-15,0-3 1 0,1 1-2 16,-1 2-2-16,2-3-1 0,1 1-2 0,-1 2-2 16,3-2-1-16,-1 0-1 0,1 0 0 15,2 2-1-15,-1-2 0 0,1 2-1 0,2-2 1 16,-1 3 3-16,3-3 1 0,0 3 5 0,0 0 2 16,2 1 1-16,2 2 3 0,0-2-2 15,0-1-2-15,3-1-2 0,-1 2-2 0,2-1 0 16,1 0 1-16,-1 1 3 0,2-1 3 15,3 0 2-15,0 1 1 0,-1-2 1 0,3 1 0 0,2-3 1 16,-1 4-2-16,1-2 0 0,2-2-1 16,2 2-1-16,0-2-4 0,0-1-2 0,3 2-2 15,1-2-2-15,0 0-3 0,3-1 0 16,1 1 0-16,1 0 0 0,1 0-1 0,1-1 2 16,-1-2 0-16,3 0-2 0,2-2-1 15,0-1 1-15,0 0-1 0,2 1-1 0,2-6 2 16,0 2 6-16,0-2 7 0,2 0 7 15,3-4 8-15,1 1 9 0,1-6 9 16,1 0 3-16,1-2 5 0,1-3 0 0,3-3 1 16,0 2-2-16,0-7-5 0,0 2-3 15,-3-4-5-15,3 0-1 0,-2-5 2 16,-1 0 4-16,1-4 2 0,0 2 4 0,-3-4 2 16,1-1-1-16,-1-1-7 0,-1-2-7 15,-1 0-5-15,1 1-6 0,-3-4-3 16,-2-1-6-16,1 3 1 0,-1-4-7 0,-2 0-5 15,-2-1-3-15,0-1-3 0,-2 1-3 16,0-3-5-16,-3 0 1 0,-1 1 2 0,0-4 1 16,-1 0 0-16,-3-1 1 0,-1 1 2 15,0-2 2-15,-3 1 1 0,-1 2 0 0,-4-3 0 16,0 2 2-16,-5 1-1 0,1 2 0 16,-2-1-3-16,-3 1 0 0,-2-2 0 15,1 2-2-15,-5-3-3 0,0 3-1 16,-2-2 0-16,0 1-2 0,-2-3-1 0,-2-2-1 15,-1 2 0-15,-1-2-2 0,-2 1 0 16,-1-1 1-16,1 0 1 0,-3-2 4 0,-2 3 0 16,-1 2 0-16,-1-1 1 0,0 0-1 0,-2 6 2 15,0-2-2-15,-2 0-1 0,2 5 0 16,-2-1 1-16,0 1 0 16,-2 1-3-16,0 2-2 0,0-2 1 0,-1 3-1 15,-1 0 0-15,-2 0-2 0,-1 0 2 0,1 3 0 16,-1 0-2-16,-1-2 1 0,-1 3 1 15,1 0 0-15,-1 0 1 0,-1 1-3 0,-1 3 3 16,0-1 0-16,1-1-3 0,-3 1 0 16,0 2 0-16,-2 0 1 0,1 1-1 15,-1 1 0-15,-4 4 1 0,0-3-1 16,-3 2-1-16,-1 2 0 0,0 3 1 0,-5-1 0 16,-2-1-1-16,1 4 0 0,-3 3 1 0,-2-3 1 15,2 3-1-15,-2 1 2 0,-2 1 0 16,0 3-1-16,0-3-1 0,0 3 2 15,-2 4 1-15,0 0-2 0,0 5 0 0,0-3 2 16,2 5 0-16,2 0-4 0,0 3-5 0,0 3-8 16,2 0-9-16,0 4-18 0,0 3-42 0,1 3-71 15,1 1-97-15,0 3-85 0,3 3-78 16,1 2-72-16,3 0-38 0,2 4 32 16,4 0 76-16,2 0 81 0</inkml:trace>
  <inkml:trace contextRef="#ctx0" brushRef="#br0" timeOffset="47962.1">5730 4820 42 0,'0'0'46'0,"0"0"-8"0,0 0-6 0,0 0-8 16,-2 0-4-16,0 0-7 0,-1 0-6 15,1 0-4-15,-2 4 0 0,-2-4-1 16,-1 1-1-16,1 2 5 0,-2 2 2 0,-1-3 7 16,1 2 5-16,-1-3 3 0,1 4 3 15,-3-1 0-15,3 1-2 0,-3 0-1 16,1 0-3-16,-3 1-1 0,2-2-1 15,-1 4 2-15,-1-2 1 0,-2 1 0 16,2 1 1-16,-2 1 2 0,1-2-2 0,-3 2-1 16,0 1-1-16,2 1-2 0,-2 1-2 15,0-2-2-15,2 5-2 0,-2-1-2 0,0-2 0 16,3 2 1-16,-1 1 0 0,0 2 1 16,0 0 1-16,2-1 1 0,1 2-1 0,-1 2-1 15,2 0-2-15,3-1 2 0,0 5 0 16,-1-3 0-16,3 3 2 0,-1 1 1 0,3-3 0 15,2 3-2-15,0-4-1 0,0 4 1 16,4-1-3-16,0 1 0 0,0-3-1 16,5 0 1-16,-1 1 0 0,2-2-1 15,1 0 3-15,3 1 1 0,1-2-1 0,2 0 1 16,2 0 3-16,0-1 2 0,4-2 1 16,0 0 2-16,2-2 4 0,5 0 0 15,0 1 0-15,1-3-4 0,3-1-2 0,0-3-3 16,2 1-5-16,2-1-1 15,-1-5-2-15,1 1 3 0,5-4 8 0,-1-1 9 16,0 0 7-16,2-4 7 0,3-1 7 16,-1-4 7-16,1 1 0 0,-3-5-2 0,0-2-3 15,1 1 1-15,-5-1 0 0,0-3 2 16,-2 1 7-16,-2-3 10 0,-5 2 17 16,-1 1 17-16,-3-2 13 0,-1 1 6 0,-3 1 2 15,-4-1 2-15,0-2-6 0,-5 1-10 16,1-2-13-16,-2 3-9 0,-3-2-12 0,-1-2-15 15,-1-1-15-15,-2 0-10 0,-2-2-6 16,0 1-2-16,-2-1 0 0,-2 0-1 16,-2 0 2-16,0 0-1 0,-3-1-5 15,-1 0-6-15,-3 1-5 0,1 1-1 16,-1-1-1-16,-2 3-3 0,-1-1 2 16,-3 0 0-16,0 2 1 0,-2 0-2 15,-2 2-2-15,-3 0-1 0,1 0 0 0,-2 3-1 16,-1-2-3-16,-1 2-3 0,1 2 2 15,-1 2-2-15,1-2 0 0,1 0 0 0,-3 4-2 16,3 1-3-16,0-2-7 0,-1 2-15 16,1 4-43-16,-1-2-82 0,-1 2-106 0,2 1-105 15,1 4-103-15,-1 0-79 0,2 0-8 16,-3 4 55-16,3 1 93 0</inkml:trace>
  <inkml:trace contextRef="#ctx0" brushRef="#br0" timeOffset="52943.98">5510 5880 6 0,'-2'-5'48'0,"-1"3"-4"15,1-1-5-15,0 2-2 0,-2 1 1 16,2-4 3-16,-2 4 2 0,-1 0 2 15,1 0-2-15,-2 0 1 0,-1 0-2 0,1 0-2 16,0 0-4-16,-3 0-1 0,-1 0 0 0,1 4 0 16,-1-4-3-16,-3 1 3 0,0 2 4 15,1-1 2-15,-1 1-1 0,-2 0 1 16,0 5 0-16,0-2-3 0,-2 3-6 0,-2 2-5 16,0 3-1-16,0 1-1 0,0 5-1 15,-2-1 0-15,0 5 1 0,2 0 1 16,-2-2 0-16,2 3-1 0,2 1-4 0,2-1-1 15,0-1-5-15,2 1-4 0,3 0-4 16,1 0-2-16,3 0-1 0,2 0-3 0,2-1-1 16,2-1 0-16,2 2 2 0,2-4-1 15,2 3 1-15,3-3 0 0,1 1 1 16,3-5-1-16,2 2 0 0,2-6 0 0,0 0 0 16,2-4 0-16,0 0-1 0,2-5 2 15,2 2 0-15,-1-6-1 0,3-6 3 16,-2 2 4-16,3-5 10 0,-1-2 13 0,0-3 15 15,1 1 22-15,-1-4 31 0,-2-3 37 16,-1 1 40-16,-1-1 32 0,-4-4 22 16,-5 3 7-16,1-3-15 0,-4 0-26 0,-5-4-41 15,0 2-39-15,-4-3-33 0,0-1-28 16,-4 0-14-16,0 0-16 0,-3-3-11 16,-1 2-8-16,-1-1-5 0,1 2 0 15,-3 0-2-15,1 0 0 0,-1 2 1 16,1 2 0-16,-1-2 0 0,0 3-7 0,1 4-20 15,1-3-55-15,-1 6-104 0,1 1-109 0,3 0-110 16,0 5-114-16,-1-1-46 0,1 6 23 16,0 3 83-16,-1 3 101 0</inkml:trace>
  <inkml:trace contextRef="#ctx0" brushRef="#br0" timeOffset="54884.48">6314 5768 56 0,'-4'-1'52'0,"2"1"-4"16,-3-2-2-16,3 2-7 0,-2-3-2 0,0 3-3 16,0-2-1-16,-1 2 0 0,1-3 0 15,0 3 1-15,-2 0 1 0,-1 0 3 16,1 0 0-16,0 3 0 0,-3-3 1 16,1 2-1-16,-1-2-1 0,1 3 1 15,-3-1-1-15,0 3 0 0,1-4 1 0,-1 3-1 16,-1 0-1-16,-1 0-2 0,0 1-3 15,1 2-2-15,-1-3-3 0,0 2-1 16,0 2-3-16,1 0-1 0,-1-1-2 0,0 3-1 16,1-1 1-16,-1 2-1 0,0-1 1 15,3 1 1-15,-3 3 1 0,2 1-1 16,1-1-1-16,-1 1-2 0,3 0-3 16,-1 4-1-16,3-5-4 0,0 6-1 0,-1 0-1 15,3-2-3-15,2 2-2 0,2 1 1 16,-2-1 0-16,2 3-2 0,2-3 0 15,0 1 0-15,0 0 0 0,2 1 1 0,3-2-2 16,-1 4 1-16,0-3 0 0,3-2 1 16,1 1 1-16,1 0-2 0,0-2 2 15,1 2-2-15,3-5 2 0,0 0 1 16,0 1-1-16,2-3 2 0,2-1 0 0,-2 0 2 16,2-3-1-16,2-2 0 15,-2-1 0-15,2-3-1 0,0-2-2 0,0-1 1 16,1 0-1-16,-1-1 2 0,0-4 3 0,0-2 9 15,0 0 12-15,-2-2 12 0,0 0 12 16,0-3 17-16,-2 2 21 16,-2-1 19-16,0-3 11 0,-2 0 12 0,-3-1 9 15,1-1 3-15,-1-1-5 0,-1 2-9 16,-3-4-11-16,3 3-13 0,-3-4-12 0,-2 1-16 16,1-5-10-16,-1 4-10 0,-2-1-8 15,0-3-9-15,0 0-4 0,-2 1-4 16,-2-2-6-16,0 0-4 0,0 0-4 0,-2 0-4 15,-1 0-2-15,-1 2 1 0,-3-1 0 16,1-1-1-16,0 4-2 0,-5 0 0 16,0-1-3-16,0 1-2 0,-1 2-3 15,-1 1-3-15,0 1 0 0,-2 1-1 0,2 3-1 16,-2-2-1-16,0 2-4 0,0 4-4 16,-2 1-20-16,2-1-49 0,-2 4-89 15,2 1-100-15,-2 0-91 0,2 4-88 16,3 4-80-16,-3 1-2 0,0 3 62 15,0 2 84-15</inkml:trace>
  <inkml:trace contextRef="#ctx0" brushRef="#br0" timeOffset="58412.55">2917 10950 44 0,'0'-1'92'0,"-2"-3"-7"16,2 4-5-16,-2-1-7 0,2 1-6 0,-3-3-9 16,3 3-11-16,-2-1-7 0,0 1-8 15,0 0-6-15,-2 0-2 0,2 0 1 16,-3 0 2-16,1 1 0 0,-2-1 0 15,2 3 2-15,-3 2 1 0,-1-4 2 0,-1 4 2 16,1 0 4-16,-3 0 1 0,-1 0 5 16,-1 3 1-16,0-2 1 0,-4 4 1 0,0 0 4 15,0 1 4-15,-2 2 2 0,0 0 3 0,0 3 4 16,-2 1-2-16,0 1-5 0,0 1-6 16,0 3-7-16,-3 2-4 0,3-1-5 0,-2 6 0 15,2-4-1-15,0 4 1 0,1 0 0 16,1 2-2-16,3 0-3 0,-1 2-6 0,2 2-3 15,0 2-2-15,4-1-3 0,1 4-1 16,1 2 2-16,3-2 0 0,2 3 0 0,2-1 2 16,2 1 1-16,2 1 1 0,4-1-2 0,0-2 0 15,5 1-1-15,2-1-4 0,2-2-1 16,1-3-2-16,4 2 0 0,3-3-3 0,0-3 1 16,5-1 2-16,-1-2 3 0,5 0 1 15,0-5 3-15,4-3 3 0,0-1 2 16,2-5 4-16,2-4 0 0,2-2 6 0,3-1 6 15,-1-8 4-15,3-4 5 0,1-1 2 16,-1-6-1-16,2-3-1 0,-1-2-3 0,1-5-2 16,-2-1-3-16,-1-3 4 0,-1-3-1 0,-3-1-1 15,-2-2-1-15,-2-1-1 0,-4-3-1 16,0-6-3-16,-2-2-1 0,-5-2-1 16,1-8-3-16,-5-1-1 0,0-2 0 0,-4-6-4 15,0 3 2-15,-4-4 3 0,-4 1 2 16,-3-1 2-16,-1 0 1 0,-5 1 1 15,-4 2-2-15,-3 1-2 0,-3 2-4 0,-5 6-1 16,-4-2-2-16,-4 7-4 0,-4-1-3 0,-3 7-3 16,-6 0-4-16,-2 4-2 0,-2 2-3 15,-4 1-4-15,0 4 1 16,-3 3-4-16,-1 1 1 0,-1 2-3 0,0 0 0 0,1 6-2 16,-1-2 1-16,1 4 1 0,1 0-2 15,1 5-3-15,-1-2-2 0,3 4-6 16,2 0-15-16,2-1-30 0,0 5-77 0,4 0-113 15,0 0-110-15,2 4-100 0,5 0-92 16,1 0-23-16,3 0 49 0,2 0 99 0,4 0 105 16</inkml:trace>
  <inkml:trace contextRef="#ctx0" brushRef="#br0" timeOffset="60171.69">6866 4908 8 0,'-4'0'55'0,"0"0"-7"0,0 0-4 15,-3 0 0-15,3 0 0 0,-2 4 0 16,-1-4-2-16,1 1 0 0,0-1 0 0,-1 3 0 16,1-3-3-16,0 0 0 0,1 0 0 15,1 0-2-15,0 0-2 0,0 0 0 16,0 0 0-16,-1 0 0 0,1 1 3 0,0-1 1 16,0 2 0-16,-3-2 0 0,3 4-2 15,-2-4-5-15,1 1-6 0,-1 2-5 0,0-2-5 16,-1 3-6-16,-1 0-4 15,2 2-1-15,-3 1 0 0,3 1-2 0,-3-3 1 16,1 4 1-16,-1 3 2 0,1 0 1 16,-1-1 2-16,3 3 2 0,-2-2 3 15,1 2 1-15,-1 1 3 0,1-2 2 16,-1 3 2-16,2-1 1 0,-1 4-1 16,1-5-2-16,0 6-1 0,1-3-4 0,1 1-2 15,0 1-2-15,0 1-1 0,2 3 1 16,-1-2 2-16,1 3 1 0,0-3 1 0,2 4 0 15,0 0-1-15,0 1 0 0,0-1-1 16,2 1 1-16,0-1-2 0,3 3 0 16,-1-3-3-16,0 0-3 0,5-1-1 0,-1 1-3 15,1-2 0-15,1-2-1 0,3 3 1 16,2-7 1-16,-1 1 1 0,5 1 2 16,1-3 0-16,1-3-1 0,2-2 0 15,2 0 0-15,1-3-1 0,3-3-1 0,1 0 1 16,2-3 1-16,0-2 3 0,1-2 7 15,1-3 11-15,0 0 12 0,0-4 12 16,0-1 8-16,0-4 7 0,0 2 3 16,-3-6-1-16,3-2 0 0,-2 0-2 0,-2 1 3 15,-1-5 7-15,1-1 10 16,-5 4 9-16,-1-4 7 0,-3 0 7 0,-2-2 0 16,-2 2-3-16,-2-3-9 0,-1-1-9 15,-3-1-10-15,-3 1-12 0,1 0-10 16,-5-3-10-16,0 3-6 0,-4-2-6 0,0 2-6 15,-4-4-4-15,0 4-1 0,-2-2-3 16,-3-1-2-16,-2 2 2 0,1 0 0 0,-5 0 2 16,0 2-1-16,-2-1 0 0,0 3 1 15,-2 1-4-15,-2 0-5 0,0 0-2 16,-2 5-3-16,-1-1-2 0,-1 0-5 16,0 4-1-16,-1 0 0 0,1 5-2 15,-3-2-2-15,3 3 3 0,0-1-1 0,1 3-9 16,-1 2-18-16,2 1-52 0,-1 2-105 0,3 0-119 15,0 4-107-15,2 5-116 0,0-1-50 16,2 5 15-16,-2 3 86 0,-2 1 108 16</inkml:trace>
  <inkml:trace contextRef="#ctx0" brushRef="#br0" timeOffset="61381.76">7188 5168 36 0,'-4'0'88'16,"2"0"-10"-16,-2 0-12 0,1 0-6 15,-1 0-7-15,2 0-5 0,-2 0-4 16,2 0-6-16,-2 0 0 0,1 0 0 0,1 0-1 16,0 0 4-16,0-1 2 0,0 1 5 15,0-4 1-15,0 3 2 0,0-2 1 16,0-2-2-16,-1 0-2 0,3-2-1 15,-2-1 2-15,2-2 1 0,0-1 5 0,0-2 5 16,0-3 7-16,0 2 6 0,2-6 4 16,1 0 3-16,1 1-2 0,-2-6-3 0,2 0-2 15,2-3-7-15,-1-1-4 16,1-2-8-16,2-3-6 0,1-2-7 0,2-2-8 16,1-1-5-16,1-1-1 0,2-2-3 15,2 1 1-15,2 2 5 0,4-2 10 0,5-2 10 16,3 2 14-16,5-1 13 0,4 0 13 15,3 0 13-15,1 0 4 0,3 2 2 16,2 1-9-16,-1 2-9 16,3 3-14-16,2 0-19 0,-2 5-16 0,0 1-14 15,-1 3-8-15,-1 4-7 0,-2-1-5 0,1 5-2 16,-1 1-2-16,-3 3-7 0,-1 0-30 0,-1 6-72 16,-4-2-95-16,0 4-96 15,-2 1-94-15,-2-2-103 0,0 1-33 0,0 1 41 16,-5-1 79-16,-1 1 86 0</inkml:trace>
  <inkml:trace contextRef="#ctx0" brushRef="#br0" timeOffset="61732.44">8666 3554 25 0,'8'-2'79'16,"1"2"-5"-16,-1 2-1 15,3 1-2-15,-1 3-1 0,1 0 0 0,1 7 0 0,-1 3 0 16,0 2 3-16,-3 2 4 0,-2 5-1 16,1 1 0-16,-5 6-2 0,0-1-9 15,-4 6-10-15,0-1-14 0,-5-1-11 0,1 4-10 16,-2-3-16-16,-3 1-34 0,3-2-54 16,-3 2-80-16,0-4-52 0,1 0-28 15,-5-3-8-15</inkml:trace>
  <inkml:trace contextRef="#ctx0" brushRef="#br0" timeOffset="65994.52">9426 6534 75 0,'-3'-1'115'0,"1"-3"-20"0,0 3-15 0,2 1-10 15,0 1-4-15,0 3 8 0,2 1 11 0,-2 8 14 16,0-1 10-16,2 6 4 0,-2 3 2 16,0 2-4-16,0 2-5 0,3 0-5 15,-3 0-6-15,0-2-7 0,2 1-7 16,-2-2-8-16,2-2-5 0,-2 0-10 0,2-3-4 15,-2-1-8-15,2-6-7 0,-2 3-6 16,0-7-6-16,2 0-1 0,-2 2 0 16,0-7 6-16,2 2 4 0,-2-3 3 15,2-4-1-15,0-5-6 0,1-6-5 0,-1-3-10 16,2-3-7-16,2-8-7 0,3-1-3 16,-1-3-2-16,1-1 0 15,1 2 0-15,1-2 1 0,-1 0 5 0,3 1 10 16,-2 4 14-16,1 3 12 0,-1 1 12 0,2 1 17 15,-3 7 12-15,1 4 16 0,-1 0 17 16,1 5 7-16,2 5 3 0,-3 3-6 16,3 8-14-16,-2 3-20 0,-1 7-24 15,1 3-20-15,-1 3-16 0,-1 6-10 0,1-1-6 16,-1 2-14-16,-1 3-47 0,-1-3-109 16,1-1-134-16,3-1-137 0,-3-4-108 15,3-4-48-15,-1-4 13 0,3-5 91 16,2-7 125-16</inkml:trace>
  <inkml:trace contextRef="#ctx0" brushRef="#br0" timeOffset="66476.5">10609 5820 82 0,'-2'-5'252'0,"2"0"43"15,-3 1-29-15,3 0-34 0,0 3-21 16,0 2-1-16,3 4 8 0,-3 4 17 16,2 10 18-16,-2 7 13 0,2 8-4 15,-2 11-27-15,0 8-49 0,0 6-50 0,0 8-39 16,-2 5-30-16,2 8-18 15,-2 0-15-15,2 7-10 0,0-3-8 0,2 0-9 16,-2 0-2-16,2-2-5 0,2-3-3 16,0-3 0-16,1-4-3 0,1-7-6 0,0-1-19 15,1-7-75-15,-1-7-118 16,0-7-121-16,-1-5-114 0,-1-9-95 0,-2-4-33 16,-2-9 47-16,0-7 103 0,0-9 114 15</inkml:trace>
  <inkml:trace contextRef="#ctx0" brushRef="#br0" timeOffset="66840.38">10319 6297 145 0,'-11'-26'216'0,"5"-4"-11"0,-1 1-22 16,5 0-11-16,2-1-9 0,2-2-9 16,5 1-12-16,-1-2-9 0,5 3-1 15,1 1 2-15,1 0 6 0,4 3 4 16,0-2 7-16,0 7 8 0,4-3 6 16,0 6-7-16,3 2-10 0,-1 3-11 0,2 1-17 15,3 7-20-15,1 0-20 0,1 2-15 16,2 3-11-16,2 3-13 0,0 2-10 0,-1 0-9 15,3 4-3-15,-2 1-5 0,2 1-5 16,-2 3-3-16,0 0-1 0,-2-2-2 16,-3 2 0-16,-3 1-11 0,-1-2-40 0,-4-3-119 15,-2 5-150-15,-4-5-164 0,0 1-86 16,-4-2-38-16,-3 0 15 0,-2-2 108 16</inkml:trace>
  <inkml:trace contextRef="#ctx0" brushRef="#br0" timeOffset="67467.7">12438 6288 87 0,'-5'-10'203'16,"1"-5"-6"-16,4 6-17 0,0 0-8 15,4 1 7-15,5 3 24 0,1 5 44 16,7 5 49-16,4 6 30 0,5 7 6 15,3 8-20-15,5 8-46 0,2 7-68 0,2 7-76 16,3 5-47-16,-1 5-34 0,0-1-19 16,0 2-12-16,-2 3-7 0,-2-6-23 15,-2 1-79-15,-2-6-115 0,-4-4-117 0,-1-2-110 16,-6-6-98-16,-2-3-29 16,-2-7 47-16,-4-3 99 0,0-9 108 0</inkml:trace>
  <inkml:trace contextRef="#ctx0" brushRef="#br0" timeOffset="67703.09">13314 6376 344 0,'-9'-14'480'0,"-5"3"79"0,-6 6 49 15,-3 9-100-15,-2 1-120 0,-3 11-106 0,-6 9-94 16,-2 12-75-16,-6 5-47 0,-2 12-28 0,-3 9-15 15,-2 5-10-15,-1 7-4 0,1 3-3 16,2 0-5-16,5 1-8 0,0 0-32 16,4 0-108-16,4-2-143 0,4-3-143 15,3-4-113-15,5-4-55 0,3-6-1 16,2-6 91-16,7-5 134 0</inkml:trace>
  <inkml:trace contextRef="#ctx0" brushRef="#br0" timeOffset="68021.87">13176 7081 40 0,'7'-12'303'0,"-3"4"64"0,-2 3 67 15,-2 5-26-15,-2 0-71 0,2 5-64 16,-2 2-54-16,2 2-61 0,2 1-66 0,0 5-43 15,0-5-25-15,2 4-14 0,3-3-7 16,-1 0-4-16,0-2-3 0,1-1-1 16,1-4 0-16,3-4-1 0,1 0 3 15,1-4 1-15,2-4-1 0,2-1 3 0,0 1 0 16,2-1 0-16,-2 0 1 0,0 3 2 16,0 2 2-16,0 4 2 0,-3 4 2 15,1 3 1-15,-2 2-3 0,0 5-25 16,-1 1-74-16,-1 5-94 0,-3-2-108 0,3-1-112 15,-3 2-58-15,1-5-6 0,-1-2 56 16,1 0 84-16</inkml:trace>
  <inkml:trace contextRef="#ctx0" brushRef="#br0" timeOffset="68410.77">14258 5830 140 0,'0'-14'309'15,"0"4"82"-15,-2 1 15 16,2 2-28-16,-2-1-31 0,2 3-29 0,0 4-38 16,0 2-51-16,0 4-46 0,0 10-26 0,-2 7-16 15,2 11-21-15,-3 9-33 16,1 7-26-16,0 7-15 0,0 6-12 16,0 1-7-16,2 2-6 0,2 3-7 0,0-3-5 15,0 0-4-15,3 2-5 0,1-8-1 0,0 0-10 16,-2-5-24-16,3-1-75 0,-3-3-127 15,0-6-128-15,-2-3-118 0,3-7-88 16,-5-2-27-16,0-6 48 0,0-5 114 0</inkml:trace>
  <inkml:trace contextRef="#ctx0" brushRef="#br0" timeOffset="68682.39">14125 6772 246 0,'-11'-3'368'0,"0"3"96"0,1 3 19 16,-1 1-32-16,3 4-44 16,1 5-53-16,1-1-75 0,4 6-88 0,0 3-72 15,4-1-43-15,2 3-29 0,2 0-17 16,3-1-8-16,4 1-5 0,1-1-1 16,6-4-5-16,1 1-1 0,2-5-2 0,2-3-1 15,3-2-3-15,4-5-3 0,-1-4 0 16,3-3-1-16,0-3-7 0,2-6-35 15,0-4-113-15,2-1-152 0,0-11-169 16,2-2-92-16,3-9-43 0,3-6 7 16,1-6 100-16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3:55.0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22832 3671 104 0,'-2'-1'101'0,"0"-3"0"0,0 3-3 0,0 1-6 15,0-3-11-15,0 3-8 0,-2-1-9 16,1 1-4-16,-1 0-3 0,2 0-2 15,-2 0 1-15,2 0 3 0,-3-4-1 0,1 4 0 16,0 0 1-16,0 0 4 0,-3 0 10 16,-1 0 9-16,0 0 11 0,-3 0 7 0,0 0 3 15,-3 4-3-15,-1-3-6 0,-2 2-5 16,-2 2-4-16,-2 0-1 0,-3 2 0 16,-1 2-5-16,-3 4-4 0,-3-1-6 0,-5 5-5 15,-2 0-6-15,-3 3-3 0,-1 5 2 16,-5 3 4-16,1 2 1 0,-3 0 3 15,-2 4 3-15,-2 0-3 0,1 5-1 16,-4 0-4-16,1-1-5 0,0 3-8 0,3 2-9 16,-1 2-9-16,4-1-6 0,0 6-6 15,5-1-4-15,4 1-3 0,1 3-3 0,6 1-1 16,3-2-1-16,5 2-1 0,1 0 1 16,7 1-4-16,3-1 2 0,3 1 1 15,5-1-1-15,3 4-2 0,6 1 2 0,3-1 2 16,2 2 1-16,7-1 0 0,4 0 0 15,5 0 5-15,5-3 1 0,3 1 0 16,6-5 1-16,4-1 2 0,5-2 2 16,6-5-2-16,4 0-1 0,4-6 0 0,7-2 1 15,6-2-1-15,2-5 0 0,7-4-1 16,0-6-5-16,3 1 0 0,5-8-2 16,0 0 1-16,5-7 0 0,1-4 2 0,0-1 1 15,5-5-1-15,0-4-1 0,-1-2-5 16,3-2-2-16,-3-3-1 15,-1-2 0-15,-5-3 0 0,-2 0 2 0,-2-7-1 16,-4 2 2-16,-2-7-1 0,-3-1 0 0,-3-1 1 16,-5-4-1-16,-2-4 4 0,-2 1-2 15,-5-4 0-15,-3-1-2 0,-3-2 2 16,-4-1 0-16,-4-1 0 0,-7 2 1 0,-4-1 5 16,-4 0 1-16,-6 2 3 15,-5-5 3-15,-4 3 0 0,-6-1 1 0,-4 2-3 16,-5-3 0-16,-4 2-2 15,-4-3 0-15,-4 2-3 0,-5-2 1 0,-4 2-3 16,-1-1 0-16,-8-1-1 0,-1 2-1 0,-7-2-3 16,-4 3 1-16,-6-1 2 0,-3 1 3 15,-5 4 2-15,-5-3 0 0,-5 6 2 0,-3 3-3 16,-9 5-5-16,-4-3-4 0,-9 8-2 16,-4 2-1-16,-6 3-3 0,-5 4 2 15,-3 1 0-15,-1 6 3 0,-4 1-2 0,2 2-1 16,-2 5-8-16,2 2-14 0,0 0-19 15,1 4-51-15,-1 8-106 0,2 1-136 0,5 7-125 16,1 2-110-16,7 4-46 0,4 2 16 16,5 5 88-16,8-3 128 0</inkml:trace>
  <inkml:trace contextRef="#ctx0" brushRef="#br0" timeOffset="10949.45">2178 8269 32 0,'2'1'46'0,"2"-1"1"16,1 3 1-16,-1-3-1 0,2 2-3 0,1-2-2 15,-1 2-3-15,0 1-3 0,3-2-3 16,-1 3-3-16,1-3-2 0,-1 2-3 0,3-2-1 16,1 3 2-16,1-3 1 0,0 2 1 0,0-2 2 15,1 3 3-15,1-3 3 0,2-1 2 16,-2 2 1-16,2-2 2 0,0 4 2 0,0-4 3 16,0 1 0-16,2-1 4 0,-2 3 5 0,2-3 7 15,0 1 4-15,2-1 3 0,2 4-2 16,0-4-5-16,1 1-9 0,1-1-10 15,3 0-10-15,-1 0-8 0,1 0-4 16,3 0-1-16,1 0 2 0,0 0 5 0,2 0 6 16,2 0 5-16,2-1 2 0,0 1 1 15,0-4-1-15,4 4-1 0,1-1-5 16,1 1-1-16,3-3 0 0,-1 3 2 0,1-1 0 16,2 1 3-16,-1-4 4 0,3 4 5 15,-2-2 1-15,2 2 3 0,-1-1 2 0,1 1-3 16,2 0-3-16,2 0-5 0,2 0 2 15,0 0 2-15,3-4 2 0,1 4 2 0,0-1 2 16,3-2 3-16,-1 2-5 0,1-4-3 16,2 2-4-16,1-2-3 0,1 4-3 0,0-4-3 15,-1 0-5-15,-1 4-2 0,0-4 0 16,-1 2-1-16,-1 2 0 0,-1 1 1 16,1 0 2-16,-3 0-1 0,3 0 2 15,-1 0 1-15,3 0 0 0,2 0 2 0,-1 0-2 16,3 0 0-16,2 0-5 0,2-4-1 15,0 0-6-15,5 1-1 0,-1-2-1 0,0 1-1 16,1-4-2-16,-3 3 0 0,0 1 2 16,-2 0-3-16,-2 0-1 0,0-1-3 15,0 2-2-15,-2 2 0 0,0-3 2 16,2 4 2-16,-3 0-2 0,3 0 4 0,2 0 5 16,3-1-2-16,3 1 0 0,3-3-2 15,1 2 2-15,3-5-2 0,2 5-4 16,0-4-1-16,2 2-2 0,0 2-1 0,0-3 0 15,0 3-1-15,0 1 0 16,0 0-1-16,-2 0-4 0,-2 0 3 0,2 1 0 16,-3 3-3-16,1-3 1 0,0 2 2 0,0-2 4 15,0 3 1-15,-1-3 2 0,1-1-1 16,0 2-1-16,2-2 0 0,-2 0 0 16,1 0 2-16,-1 0 0 0,0 0-3 0,0 0 1 15,0 4-1-15,-1-3-4 0,1 2-2 16,-2-2 3-16,-3 3 2 0,1 0 3 15,-5 1 3-15,1 1 1 0,-5 0 2 16,0 2-3-16,-2-2 1 0,0 4-1 0,0-1 0 16,-3 0 1-16,3-1 0 0,0 1 4 15,2 0 0-15,-2 0 2 0,3-2 0 16,1 2 1-16,0-1 0 0,2-1 1 16,1 1 1-16,-1-2 0 0,2 2-2 15,-1-1-3-15,1-2-1 0,1 0-2 0,-1 3 0 16,0-4 4-16,1 0-1 0,1-1 3 15,1 2 3-15,2-4 2 0,1 3 3 0,1 0 1 16,2 0 3-16,2 1 0 0,0-2 0 16,2 2-2-16,-2-1-3 0,0 1-6 15,0-1-1-15,0-1-5 0,-2-1-1 16,2 1-1-16,-2-1-3 0,0-2-1 16,-2 0-4-16,2 0-1 0,-3 0-3 0,3 0-2 15,-2 0-1-15,0 0 1 0,-2 0 1 16,-1 0 0-16,1 0 1 0,-5 0 1 0,1 0 1 15,-1-2 1-15,-1 2-4 0,-3-3 2 16,2 3 1-16,-2-2 0 0,3 2 1 16,1-3-3-16,0 3 4 0,5-1-1 15,0-2-4-15,4 3 0 0,0-2-2 0,4-1 4 16,2 3 1-16,4-1 1 0,3 1 1 16,0-3 4-16,1 3 2 0,3 0-2 15,2 3-3-15,4-2-2 0,1 4 1 0,3 2-6 16,2 0 2-16,1-1-1 0,-3 2 0 15,1 1-1-15,-1-1 2 0,-1 1 1 16,-3 0-3-16,-2 1 3 0,0-1 2 0,0 0 0 16,-4-1-2-16,0 0-1 0,-5-3 0 15,-1 3-2-15,-5-3 0 0,-2-3 1 16,-4 3 0-16,-4-4-2 0,-3-1 1 16,-1 3 1-16,-5-3 0 0,0 1 2 0,-4-1 1 15,0 4 2-15,-2-4 0 0,0 1-1 16,-1 2-2-16,-1-2-2 0,0 3-3 15,-2-3 1-15,1 2 0 0,-1-1-1 0,-3 0 3 16,1 1 0-16,-3-2 0 0,-1 3 0 16,-3-3-4-16,-2 2 3 0,-2-2 0 0,-5 3 0 15,-1-3 1-15,-3 2 2 16,-3-2 3-16,-3-1-2 0,-2 2 0 16,-5-2 0-16,-3 0 1 0,-1 0-1 15,-3-2 1-15,-3 1 0 0,-2-2 3 0,-4-2 2 0,0 1 5 16,-3-1 3-16,-1 1 7 15,-1 0 2-15,-3 0 0 0,-1 0 0 0,1 0-4 16,-3 3-4-16,0-4-7 0,0 2-1 16,-2-2-4-16,0 4-2 0,1-5-8 15,-1 5-25-15,-2-3-43 0,2-1-53 0,-2 1-52 16,0-1-94-16,0-1-180 16,0-2-188-16,-4 2-75 0,-1-3-9 0,-1-2 16 0,-7-3 78 15,-2-1 177-15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4:40.1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6780 5462 54 0,'-2'0'157'0,"-1"-3"-23"16,1 3-18-16,0-1-10 0,0 1-8 15,0 0-7-15,0 0-4 0,0 0 3 16,0 0 3-16,0 0 4 0,-1 0 5 0,-1 0 5 15,2 0 7-15,-2 0 6 0,0 0 11 16,-1 0 8-16,1 0 10 0,0 0 5 16,-2 0 3-16,-1 0 4 0,1-3-7 15,-1 3-7-15,-1-3-19 0,2 3-17 0,-3-1-19 16,1 1-20-16,-1 0-15 0,-1 0-15 16,1 0-9-16,-1 0-7 0,-1 0-2 15,0 1-3-15,-1 2-3 0,-1 0 1 16,0 1-3-16,1 1 3 0,-3-1-2 0,-2 2 2 15,2 1-2-15,-2 2 1 0,0 0-1 16,-2 1-1-16,2-1-1 0,-2 1-5 16,0 2 1-16,-2 1-4 0,0 2 1 15,0-2-1-15,-1 3 0 0,-1 2 2 16,2-2-2-16,-2 2 0 0,2-1 0 0,-3 2-2 16,3 0-1-16,0 1-1 0,0 0 0 0,0 0 0 15,2-1-2-15,-3 2 3 0,3 2 1 16,0-1 0-16,0 1 2 15,0 1-1-15,2 0 1 0,0 1 1 0,0-4-1 16,3 4 0-16,-1-2 0 16,0 2 0-16,2-2 0 0,3 2-1 0,-1-3 1 0,3 1-3 15,1 0-1-15,1-2-2 0,0 3 1 16,1-3 0-16,3 3-2 16,2-5 1-16,0 5 1 0,0-4-1 0,2 2-1 0,3-1 1 15,-1 1 0-15,2-2 0 0,1 4-1 16,1-5 3-16,3 1 1 0,1-1-1 15,1 1 3-15,4-1-1 0,0 1-1 16,2-2-4-16,4 3 0 0,0-5 1 0,3 3-2 16,1 0 0-16,3-2 1 0,2 0 2 15,-1-2-2-15,3 0 1 0,2 1 1 16,0-3 0-16,5-1 0 0,-1 0 2 16,2-1 0-16,3-5 1 0,3 2 0 0,1-4 2 15,4 1 1-15,0-3 1 16,2-2 2-16,2-2-3 0,0-1 1 0,2-2-3 15,3 1-1-15,-1-2-2 0,5-3 1 0,-1-1 2 16,3 1 0-16,0 0 1 0,2-3 0 16,0-1 0-16,1 0-3 0,-1-3-1 15,2 0-3-15,-2 1-1 0,2-4-1 0,-2-1 1 16,-2 1 0-16,-1-1 0 16,1 0 1-16,-2-1 2 0,-3-1-2 0,-1 2 0 15,-1-2 0-15,0-3-1 0,-1 2 0 16,-1-2-1-16,-2-2 2 0,-2 1-1 15,0-3 1-15,-2 0 0 0,-2 0 1 0,-2-3 2 16,-3 2-2-16,-1-3-1 0,-5 2 0 16,-2-1-1-16,-2 1 0 0,-4-1-3 15,-3 2 2-15,-1 0-1 0,-5-1 3 16,-4 2 2-16,-2 3 1 0,-2-3 3 0,-2 0 2 16,-5 2 4-16,-2 1-4 0,-1-2-1 15,-3 2 0-15,-2-2-1 0,-2 2-2 16,-3-2 0-16,1 2 1 0,-4-3 1 15,-1 4 0-15,-1-4 0 0,-3 4 1 0,-2-1 1 16,0 2 2-16,-2 0-1 0,-2 0-2 0,0 1 0 16,-2 2 0-16,-2 0-1 0,-3 0-1 15,-1 3 0-15,-1-1 3 0,-3 1 0 16,-1 2-1-16,0 1-1 0,-4 0 0 16,0 0 1-16,0 5 0 0,-4-2-2 0,0 0 0 15,0 3 0-15,-3 0-2 0,-1 1 1 16,-1 0 1-16,-1-1 5 0,-1 3 6 15,1 0 1-15,-3-2 6 0,-2 4-3 16,-2-1 2-16,-2 4 0 0,-2-1 0 16,-2 2 1-16,-5 2 0 0,-3-1 4 15,-5 4 1-15,-7 2-2 0,-3 3-4 0,-5 1-2 16,-4 2-2-16,0 3-5 0,-4-1 0 0,-1 4-3 16,1 1 0-16,0 2-2 0,0 0-3 15,-1 3 1-15,5 3-6 0,0-3-1 16,5 0-4-16,1-3-6 0,4 2-14 0,5-1-25 15,6-3-25-15,5 1-24 0,3-1-27 16,5 1-69-16,4 1-122 0,5 2-116 16,1-3-99-16,5 7-80 0,4-2-26 15,4 2 44-15,4-2 124 0,5 0 130 16</inkml:trace>
  <inkml:trace contextRef="#ctx0" brushRef="#br0" timeOffset="3184.98">10285 5404 140 0,'-4'-4'119'0,"-1"3"-17"16,3 1-9-16,-2-2-8 0,2 2-11 16,-2-3-9-16,2 3-8 0,-1 0-5 15,1 0-3-15,0 0-1 0,0 0 0 16,0 0 2-16,0 0 1 0,0 0 2 0,0 3 0 16,-3-3-2-16,1 2 2 0,0-2 6 15,-2 1 3-15,-3-1 2 0,-1 4 2 16,-1-4 1-16,0 1 1 0,-1-1-3 15,-3 3-2-15,-2-3 1 0,0 1 1 0,0 3 2 16,0-3 3-16,-2 3 0 0,-2 0 2 16,2 0 7-16,-2 0 5 0,-3 4 2 15,3-3-2-15,-2 3 1 0,2 0-1 16,-2 1-2-16,1 0-4 0,-1 2-4 0,2 2-2 16,-2-2-8-16,1-1-7 0,1 4-11 15,0 1-9-15,0-1-8 0,2 2-3 16,0 0-3-16,0 1-5 0,0 0-1 0,2 1 0 15,0 1-3-15,0 1-4 0,2-1-2 16,2 2-1-16,1-1 0 0,-1 4 0 16,2 1-1-16,1-2 2 0,1 2-1 15,3 3 4-15,0-2-1 0,-1 4 1 0,3-1-1 16,2 0-1-16,0 1 0 0,2-1 1 16,0 2-2-16,2-2 0 0,2 0 0 15,3-3 0-15,-1 4 0 0,5-2-2 0,-1-2-2 16,5 1-1-16,0-2 0 0,4 0 2 15,0-1 0-15,4 1 2 0,3-1 0 16,1-4 0-16,5-1 0 0,0 2 1 16,4-2 1-16,2-4-1 0,4-1 4 15,2-4 0-15,3-1-1 0,4-2-2 0,0-2 0 16,1-2 1-16,4-3-7 0,-1-3 2 16,2-2 1-16,-2-2-1 0,2-2-2 0,0-1-3 15,0-4 3-15,0-1 1 0,0-1 1 16,-1-3-1-16,-4 0 2 0,-1-2 1 15,-4 1 0-15,-3-4-2 0,-1 2 0 0,-5-3 2 16,-2 4-1-16,-5-4 1 0,-3 0 3 16,-5-3 3-16,1 3 0 15,-5-1 0-15,-5-3 1 0,-1-4 0 0,-2 2 0 16,-3-1 1-16,-2-2-2 0,-1-1-1 16,-3 0 1-16,-2 0 0 0,-2-3-2 0,-3 2-3 15,-1 1 3-15,0-2 3 16,-5 3-1-16,1 0 0 0,-5 2 1 0,0-1 0 15,-2 4-2-15,-2-1-5 0,-2 4 2 16,-2 1-1-16,-1 1 2 0,-1 1-3 0,-3-1 0 16,1 4-1-16,-3 3-4 0,1-1-3 15,-1-1-4-15,0 4-1 0,1 0 0 16,-3 2-3-16,2 0-5 0,-1 1-8 0,1 1-11 16,-2 2-19-16,3-1-40 0,-3-1-82 15,0 2-114-15,-2 4-106 0,2-3-92 16,3 4-87-16,-3 1-14 0,2 2 57 0,-1-3 104 15,1 4 106-15</inkml:trace>
  <inkml:trace contextRef="#ctx0" brushRef="#br0" timeOffset="7017.68">6598 6467 7 0,'0'-3'86'16,"0"3"5"-16,0 0 2 0,-2 0 2 15,2 0 0-15,-3 0-3 0,3 0-7 16,-2 0-11-16,2-1-9 0,-2 1-9 15,2-4-6-15,-2 4-5 0,0-1 0 0,0 1 1 16,0-3 4-16,0 2 2 0,-3-3 1 16,1 3-1-16,0-2-2 0,0 2 1 0,-3-2-1 15,1 0-1-15,0 2 1 0,-3-3 2 16,1 3 2-16,-1-2-1 0,-1 3 0 16,-3-1 3-16,0 1 3 0,1-4 1 15,-1 4 1-15,-2 0 2 0,-2 0 1 0,0 0-1 16,0 0 0-16,-2 4 0 0,-2-3 3 15,0 3 5-15,0 1 3 0,-3 1 3 16,-1-1 3-16,0 3 1 0,-1 1 1 0,-1-1-6 16,-1 1-3-16,-1 4-8 0,-1-1-9 15,0 1-3-15,1 2-9 0,-1 0-3 16,2 1-4-16,-1-1-4 0,1 2-1 16,3 0-6-16,0 1-3 0,-1 2-3 0,3-3-1 15,2 1-1-15,-1 1-4 0,3 1-1 16,0-2-2-16,2 2-3 0,3-3-3 15,-1 1-1-15,2 2 0 0,3-3 0 16,1 1-2-16,1-3 0 0,1 4 0 16,1-4 0-16,4 5 2 0,0-6 0 0,2 5 0 15,0-4 0-15,4 4 2 0,0-3 1 16,2-1 0-16,1 1-1 0,3 0-1 16,1 0-1-16,2 2 1 0,-1-2-4 0,3 0 1 15,2 2 2-15,0-2 1 0,2-2 0 0,2 2 0 16,3 1 1-16,-1-4 0 15,2 4 3-15,3-5-2 0,1 2 0 0,1 0-1 16,2 0-3-16,2-3 1 0,0 3-4 16,2-3 0-16,0-1 1 0,2-1 1 15,0 2 4-15,2-2 1 0,2-1 1 16,3-1-1-16,-1-1 1 0,3 2-3 16,1-4-3-16,1 1 2 0,4-4 3 0,0 1-2 15,2-2-1-15,0 0 5 0,4 0 1 0,1-2-4 16,-1 1-4-16,2-4 4 0,1 2-1 15,-1-2-3-15,2 1 2 0,-1-2-1 16,-1 0-1-16,-2 1 1 0,1-3-2 16,-1 2 0-16,-2-4-1 0,-2 4 3 15,0-3-2-15,0-2 0 0,0-1 0 0,-2 2-2 16,-2-5-2-16,0 1 2 16,0-2 0-16,-1 3 1 0,-1-3-1 0,-2 1 2 15,1-4 2-15,-1 3-2 0,-1-2-1 0,1-2 0 16,0 3 1-16,-3-4 1 0,1 0-1 15,-1 1-1-15,0-1 2 0,-1-1-2 16,-3 2-1-16,0 0-2 0,-4-1 1 0,0 2 3 16,-4-1 1-16,-2-1 2 0,-5 3 1 15,0-2 2-15,-4 0 0 0,-1-2 3 16,-6 2-1-16,1 0 4 16,-4-1 0-16,-3 2 2 0,-1-1 1 0,-3-1-1 15,-2 3 0-15,0-2-3 0,-4 1 1 0,0-1 1 16,-2 1-1-16,-3 3-1 15,1-3 1-15,-3 0 2 0,-1 2 1 0,-3 0-3 16,0 2 0-16,1 0-1 0,-3-1 0 16,-2 3-1-16,0-2-3 0,0 1 1 15,-2 2-2-15,-2-2 0 0,2 3-3 16,-2-1 0-16,0 3 2 0,-3-3-1 0,3 3 1 16,-2 1 1-16,2 1 1 0,-3 1-2 0,1-2-1 15,0 2 0-15,-1 1 0 16,-1 0-2-16,2 1 2 0,-3-1 0 0,3 1 0 15,-2 3 0-15,-1-3-2 0,3 2 4 0,-2 1 6 16,1-3 8-16,1 3 7 0,0-2 5 16,-1 3 6-16,1-1-3 0,0 1-7 15,0 0-11-15,-1 0-6 0,-1 0-6 0,-3 0-6 16,1 1-1-16,-3-1 0 0,1 3 0 16,-5-2 0-16,0 3 1 0,-2-1 1 15,-2 1 0-15,-2 0 0 0,-3 1-1 16,-1-1 0-16,-3 2 1 0,-1-1 1 15,-3 1-2-15,-2 2-1 0,-2 1 0 0,-2-2-2 16,0 2 0-16,-1 0 1 0,-1-1 2 16,0 1 4-16,0 0 8 0,-1 0 4 0,3 1 1 15,-2-1-1-15,2 0 1 16,0 2-7-16,-3-1-3 0,3 2-6 0,-2 0 1 16,-2 1-2-16,-1 3-2 0,-1 0 4 0,-1-1-2 15,-1 4 2-15,1-1 0 0,1-1-1 16,1 2 2-16,3 1-4 0,2-1 2 15,4-2-1-15,4 1-6 0,3-2-11 0,1-1-16 16,5 2-24-16,2-4-21 16,2 0-16-16,2 2-18 0,2 0-26 0,0 4-60 15,1 0-98-15,1 1-92 0,3 5-85 16,-1-1-81-16,3 1-33 0,3 0 43 16,3-3 98-16,2 0 105 0</inkml:trace>
  <inkml:trace contextRef="#ctx0" brushRef="#br0" timeOffset="14332.67">6670 6990 10 0,'-3'3'52'16,"1"-3"-3"-16,-2 1-5 0,2-1-3 15,-2 4-4-15,2-4-3 0,-3 1 0 16,3 2 0-16,-2-2 2 0,0 3 0 0,0-2 5 16,-3-1 3-16,3 3 3 0,-2-3 2 15,-1 3 2-15,1 0 2 0,0 0-1 16,-3-3 0-16,-1 4-3 0,1 0-1 0,-1 0 2 15,-1-1 2-15,0 1 6 0,-1-1 7 16,1 2 6-16,-2 0 3 0,1-1 3 16,-3 0-1-16,2 3-1 0,-2-4-5 15,1 3-4-15,-3-1-5 0,2 2-1 0,-2-3-1 16,0 2 4-16,0 2 8 16,-2-1 8-16,2 0 10 0,-2 0 8 0,0 1 8 15,-2-4 5-15,2 6 1 0,-2-2-1 16,-1 0-5-16,1-1-6 0,0 1-7 0,-2 0-9 15,2 2-8-15,-3-2-8 0,1 3-7 16,-2 1-5-16,1 0-7 0,-1 2-3 16,0 0-7-16,-1 4-3 0,1-2-3 15,-1 1-6-15,1 2-1 0,2 1-5 0,-1 0-2 16,1-1-2-16,0 2-3 0,2-2 0 16,-1 3-2-16,1 0-1 0,2-1-2 15,2 2 0-15,0 0-1 0,0-2 0 0,3 0-4 16,1 2 2-16,2-4-1 0,1 2 0 15,1-1-1-15,3 1-2 16,2-2 3-16,2 0-3 16,-1 2 1-16,3-2-1 0,3 0 0 0,1 1 1 0,0-3-2 15,2 2 2-15,1-3-2 0,1 1 1 16,3 1 1-16,2-1 1 0,-1-1 3 0,1 3 0 16,4-2 1-16,0-3 0 0,2 2 1 15,0 0-5-15,4-4 0 0,0 4-2 0,1-5-1 16,1 2 0-16,3-3 0 0,1 1 0 15,1-2 2-15,2 2-3 0,2-3 0 16,2-1 1-16,-1-2 1 0,1 0-2 16,3-1 1-16,1-2 1 0,0-2 0 0,0-1-1 15,0 0 0-15,3-1 4 16,-1-4-1-16,0 2-1 0,1-1-1 0,1-3-1 0,-1 2-1 16,-1 0 1-16,0-3 3 0,1 0-2 15,-1 0 2-15,-2-1 0 0,2 0 3 16,-1 1-5-16,-1-4-1 0,-2 4 0 15,2-5 0-15,-2 3-1 0,0-5-1 0,0 2 1 16,1 0 0-16,-1-3 0 0,2 3 0 16,-2-4-1-16,0 1 1 0,0 2-1 15,0-2 2-15,0-3-2 0,-2 4 3 0,-2-4-1 16,0 4 1-16,0-4 0 0,-2 2 1 16,-3-1 0-16,1-1-1 0,-2 2-2 15,-3-1 1-15,-2-1 0 16,0 2-2-16,-1-1 1 0,-3-2 0 0,-2 2 3 15,-3 1 0-15,1-2 2 0,-2 1 1 0,-2 1 0 16,-1-2-3-16,-1 0 1 0,-3-1-1 16,0-1-3-16,1-3 1 0,-3 2 0 15,-2 0 2-15,0-2 0 0,0 0 1 16,-2-1 1-16,0 4 0 0,0-5 1 0,-2 4 1 16,0-1 1-16,-2 1 0 0,0 2-1 15,-1-2 1-15,1 5 0 0,-2-2-3 16,-1 1 1-16,-1 1-3 0,2 0 1 15,-3 0-1-15,1 2-1 0,-1-2-1 0,-1 4-1 16,1-4 3-16,-1 5-1 0,-1-2 0 16,0 0-1-16,1 0 0 0,-3 2 1 15,0-2 0-15,1 3 1 0,-1-3-1 0,-2 2 0 16,0 1 4-16,1 0-2 0,-3 0-2 16,-2 2-2-16,-1-3 1 0,1 4 1 15,-2-1-2-15,0 1 2 0,0 0 0 0,-2 0 3 16,-1 2 1-16,-1 2-4 0,2-4 3 15,-3 5-4-15,-1-2 1 0,1 2 0 16,-1-2-1-16,1 4-1 0,-1-2 1 16,2 1 2-16,-3-1 0 0,3 2 1 15,-3 1 0-15,3-3 2 0,-3 3-1 16,-1 0 0-16,1 3 0 0,-2-3-1 0,-1 1 4 16,-1 2 0-16,0-1-1 0,-2 2-1 15,-2 1-1-15,0-1 0 0,0 2-4 16,0-1 0-16,-2 3 0 0,-2-2 1 0,0 4-1 15,0-1 0-15,-3 0 1 0,-1-1 0 16,-1 5 0-16,1-3-1 0,-1 1 0 0,1 1 0 16,2 0-2-16,-3-3 1 0,5 1-2 15,0 0 0-15,2 0-1 0,2-1-5 16,2 3-4-16,2-3-8 0,2 0-6 16,3 1-11-16,-1-1-14 0,3 1-16 0,2 1-40 15,-1 2-62-15,1-1-78 0,2 2-75 16,2 0-61-16,0 1-43 0,4 4-25 15,0-4-4-15,5 4 47 0,1-3 64 16,3-2 65-16</inkml:trace>
  <inkml:trace contextRef="#ctx0" brushRef="#br0" timeOffset="17453.49">9974 6920 16 0,'0'2'59'16,"0"-2"6"-16,0 4 0 0,0-4 0 16,0 1-5-16,-2-1-3 0,2 3-6 15,-3-3-4-15,3 1 0 0,-2 3 2 0,-2-3 0 16,0 2 3-16,0 2 1 0,-3-1-1 16,1-1-1-16,-2 2-5 0,-3 3-2 15,0-2-1-15,-1 1-2 0,-3 1 2 16,0 1 3-16,0 0 8 0,-2 3 5 0,-2 1 7 15,0 2 5-15,0 0 3 0,-2 4 3 16,-2 1 0-16,1 3 1 0,-1 2 4 16,2 0 5-16,-2 4 5 0,2 1 6 15,2 2 3-15,-1 1 4 0,1 0-2 0,5 2 1 16,-1 3 0-16,2-2-5 0,5-1-3 16,-1 3-5-16,5-2-5 0,2 2-11 15,4-5-10-15,0 1-2 0,4 0-5 0,3-1-4 16,1 0-2-16,5-3-4 0,0 3-5 15,4-4-7-15,0-3-4 0,4 3-5 16,3 0-6-16,1-4-4 0,3-4 1 0,2 3-1 16,2-2 0-16,2-5 3 0,4 2-1 15,0-4 0-15,5 0-2 0,3-2-5 16,1-4 0-16,4-1-5 0,0-3-1 0,2-2 2 16,0-3-1-16,2-3 1 15,-2 2-2-15,2-4-2 0,-2-2 1 0,2-2-5 16,-2 0 0-16,-2-1 0 0,0 0-2 15,-2-4 3-15,-2 0-2 0,-3 0 0 0,-1 2 0 16,-3-5 0-16,-2 0 1 0,-2-3 0 16,0-2 2-16,-2 1 0 0,-2-3 3 15,-2-1-4-15,0 0 1 0,-3-1 0 16,-3-2-2-16,-1-1 2 0,-4-1 1 0,1 1 3 16,-6-1 4-16,-3-4 0 0,-2 0 2 15,-3-1-1-15,-1-4 2 0,-5 4 0 16,-4-4-2-16,-3 1 1 0,-1-2 0 15,-5 1 2-15,-3 0 0 0,-3 1 0 0,-2 2 2 16,-5 1-1-16,-3-3 3 0,-5 8-3 16,-2-2-1-16,-2 0-5 0,-4 2 1 15,-4 4-2-15,-3-2-1 0,-2 3-3 16,1 3-1-16,-5 0-2 0,0 3-9 0,-2 1-7 16,-5 2-15-16,-1 3-15 0,-5 1-25 0,-3 7-62 15,-5 0-97-15,-3 2-97 16,-1 6-80-16,-2 3-64 0,1 2-51 0,3 3-3 15,-2-1 65-15,4 5 87 0,0-1 81 16</inkml:trace>
  <inkml:trace contextRef="#ctx0" brushRef="#br0" timeOffset="19112.08">7013 7721 23 0,'-3'-1'64'0,"-1"-2"3"16,0 2 0-16,0-3-1 0,-1 2-3 15,1 1-4-15,0-2-5 0,0 1-2 16,0 2 0-16,-1-3-3 0,1 3-1 16,-2-1-5-16,1 1-2 0,-1 0-6 0,0 0-3 15,-1 0 1-15,1 0 5 0,-2 0 4 16,-1 0 7-16,1 0 6 0,-5 0 7 15,0 0 4-15,1 0 0 0,-3 0 1 16,0 1-2-16,0-1-2 0,-2 3-4 0,-2-1-1 16,2 1 0-16,-2 0 2 0,-2 1-1 15,0 0-1-15,0 1-1 0,-3 0-4 16,1 0-3-16,0 2-2 0,-3 1 2 16,3-3 4-16,-2 4 7 0,-1 1 9 15,-1-1 9-15,1 0 5 0,-1 3 2 0,1 1 2 16,-1 0-2-16,-1 4-6 0,-1 0-5 15,1 3-3-15,-1 1-4 0,-1 4-6 0,3 0-6 16,-3 1-6-16,2 2-5 0,1 2-7 16,1-1-4-16,3 0-4 0,0 1-3 15,2-1-4-15,2 1-3 0,2 0 0 16,0 3-2-16,2-5-2 0,0 5-1 0,2 0 4 16,3 1-2-16,1 0-1 0,3 2-3 15,0-2-1-15,4 1-4 0,2-1-2 16,2 3-1-16,2-4-2 0,2 1 0 0,3-1 1 15,1 0 0-15,3-2 0 16,4 2 1-16,0-4 2 0,4-1 0 0,0 2-2 16,5-2 1-16,-1-1 1 0,5-1-2 15,1-2 0-15,3-3-1 0,0 3 0 16,4-4 1-16,0-2-3 0,5-2 2 16,-1-1 1-16,5-1 2 0,-1 0 0 0,3-6 3 15,2 1-2-15,-1-1 0 0,3-4-1 16,2-3 0-16,3-1-1 0,-1-1-3 15,2-3-1-15,2-4 0 0,3-1-1 0,1-4 1 16,1 0-1-16,2-3-2 0,0-3-1 16,-3 0 2-16,3-2-1 0,-2-2-2 15,-3-2 3-15,1 0 0 0,-3-1 3 0,0-1-2 16,-4-4 2-16,1 2-2 0,-5 0 0 16,-3-2 1-16,-1-2-1 0,-2 0 0 15,-5 2 0-15,-2-3 1 0,-4-1 0 0,-2 0-2 16,-2 1 0-16,-5-3 0 0,-1 1 0 15,-3 1 2-15,-2-3-1 0,-4-2 2 16,0 2 2-16,-4-1-1 0,-3 3 1 16,-1-2 1-16,-5 3 1 0,-2 1 0 0,-2-1 4 15,-2 1-1-15,-4 4 0 0,-1 0 2 16,-3 1 2-16,-3 0-4 0,-2 0-3 16,-4 3 1-16,0-2 0 0,-4 3-3 15,-1 4-1-15,-3-4 4 0,-1 2 2 16,-1 0 0-16,-3 2-3 0,0 1 2 0,1 1-2 15,-3 0-3-15,0 2-2 0,-2-1-1 16,0-1 4-16,0 4-1 0,-2-1 0 16,0 0 2-16,0 3-1 0,-5-1-3 0,1 3-2 15,-3-2 0-15,-1 2 0 0,-1 2 0 16,-1 3 2-16,-3-1 3 0,2 3-3 16,-2 1 2-16,1 2-3 0,-1 1-1 0,0 1-3 15,-2 3-1-15,2 3-2 16,0 1-1-16,1 1-3 0,-1 2-8 0,0 3-8 0,0-2-13 15,3 5-28-15,1-1-63 16,0 2-96-16,3 2-96 0,2 2-85 0,1 6-78 16,3-2-61-16,2 3 15 0,2 4 75 15,1-2 92-15</inkml:trace>
  <inkml:trace contextRef="#ctx0" brushRef="#br0" timeOffset="21234.94">10219 7681 33 0,'-6'0'37'16,"0"0"0"-16,-1 0 1 0,1 0 0 15,-3 0 2-15,-1 0-2 0,-1 3 1 16,1-3-1-16,-3 2 1 0,0-2-4 0,1 2-1 16,-3-2-1-16,0 3-1 0,0-3 0 15,-2 1 0-15,0 2 2 0,0-1 0 16,-2 2 2-16,0-1 2 0,-2 2 1 15,0-2 3-15,0 2 2 0,-3-1 0 0,1 4-1 16,0-3 0-16,0 0 0 0,-3 2 2 16,1 1 0-16,-1-2 2 0,1 4 3 15,-3-4 0-15,3 3 1 0,-2 0 2 16,-1 2-1-16,0 1 2 0,1 0 0 16,2-2 5-16,-3 3 0 0,3 2 1 0,-1-1-2 15,3 1 1-15,0 2-1 0,-1 1-4 0,1 2-3 16,4-4-2-16,0 6-3 0,0-2-5 15,4 2-4-15,0 1-5 0,3 0-3 0,-1-2-5 16,2 3-3-16,3 1-1 0,2-4-1 16,-1 4 1-16,3-2 0 0,0 2 0 15,2-2 1-15,2-1-1 16,2 2-2-16,0-2-2 0,2 0-2 0,0 1-1 16,5-1 0-16,-1-2 0 0,1 3 0 15,1-3 0-15,3 0 1 0,0 1 2 0,-1 0 0 16,3-4 1-16,2 3-1 0,2-2-1 15,0 3 3-15,2-2 3 0,1 0 7 16,3 1 7-16,0 0 10 0,5-1 9 0,0 0 6 16,4-2 2-16,-1 0-3 15,5-1-3-15,1-3-4 0,1-2-8 0,2 0-7 16,3 1-4-16,1-5-5 0,3-2-3 16,2 3-5-16,2-3-4 0,-3-4-5 0,3 1-4 15,0 2-1-15,-2-4-2 16,2-4 0-16,-2 4 1 0,2-2 4 0,-3-3 5 15,3 1 2-15,0-2 3 0,0-2 6 16,2 0-2-16,-2-4 0 0,2 0-3 16,-2-2-6-16,2-1-4 0,0 1-6 0,-2-5 1 15,0 1-5-15,0 1 1 0,-2-3 0 16,-3 2-1-16,1-2 0 0,-5 3 1 16,1-4 1-16,-3 0 1 0,-4 1 1 0,0 0 1 15,-2 0 2-15,-4 0 2 0,0 0 2 16,-5-3 1-16,1 0-1 0,-5 1 1 15,1-2 2-15,-3 0-1 0,-2 2 0 0,0-4 0 16,-4 5-1-16,-1-4 0 0,-1 1 1 16,-2-1-3-16,-1 0-2 0,-1 1-3 15,-3 0 1-15,0 0 0 0,1-1-5 16,-3 4 3-16,-2-4 0 0,0 1 2 16,0 2 1-16,-2 0 0 0,0 2 2 0,-2 0-2 15,0-2 0-15,0 2 0 0,-2 0-1 16,-3 2 0-16,1 1 1 0,0-3 1 15,-1 2 0-15,-1 1-1 0,-3 2 2 0,1-2 0 16,-1 1-3-16,-1 2 0 0,-3-1 1 16,-2 1 0-16,0 2-3 0,-4-2-1 15,0-1 0-15,-5 5-1 0,1-4 0 16,-5 3 0-16,-4-2 0 0,-2 2 3 16,-2 2-1-16,-6-3 1 0,-3 4-1 0,-4 3-2 15,-2 0-1-15,-6 1 1 0,-2 4-3 16,-5 0-1-16,-2 4-7 0,-4 1-9 0,-4 4-11 15,-4-1-26-15,-7 5-63 0,-6 2-112 16,-2 3-118-16,-5 3-109 0,1 4-105 16,-1 5-37-16,3-1 31 0,-1 4 97 15,3-3 117-15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5:46.5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3512 10095 26 0,'0'0'40'16,"0"-3"-3"-16,0 3-4 0,0 0-1 16,0 0 0-16,-3 0 1 0,3 0 1 15,0 0 2-15,-2 0 1 0,2 0 2 0,0 0 0 16,-2 0 0-16,2 0 2 0,-2 0 4 15,2 0 2-15,-2 0 1 0,2 0 0 0,-2 0 1 16,0 0-3-16,0 0-4 0,-1-1 0 16,1 1 1-16,0-3 1 0,-2 3-2 15,0-2 2-15,0 2 2 0,-1-3-3 0,-1 3-1 16,0 0-2-16,-1 0-1 0,-1 0-2 16,-1 0-4-16,1 0-2 0,-3 0-2 0,-1 3 0 15,1-3 1-15,-2 2 3 0,1 1 0 16,-1-2 0-16,-2 2 0 0,2-1-2 15,-1 2-3-15,-1 1-3 0,0-1-3 0,-2 2-3 16,2-1-3-16,-2 3-4 0,2 1-4 16,-1-1-2-16,-1 1-1 0,0 4-3 15,2-2-1-15,-2-1 0 0,2 1-1 0,-2 2 1 16,2-1-1-16,-2 2 0 0,3 0 1 16,-1 0 1-16,0 0-1 0,0-2 2 0,2 2-1 15,-1 1 1-15,1-1 1 0,0 2 0 16,1-1 1-16,1 4 2 0,-2 0 3 15,3-2 1-15,-3 1 3 0,2 2 2 0,1 0 4 16,-1 2 4-16,3-2 1 0,-3-3 2 16,3 5 3-16,-1-2 1 0,1 0-2 15,1-2 0-15,1 3-1 0,0-5 0 0,-1 5-2 16,3-3-2-16,0 1 0 0,0-1-1 16,2-1-1-16,-1 2-1 0,1 0-2 0,2 1 0 15,0-3 0-15,0 4-1 16,2-1-1-16,3 1 3 0,-1 0 0 0,0 3 4 15,2-2 4-15,3 0 4 0,-3-2-1 0,3 4-1 16,1-5-4-16,1 5-6 0,2-4-6 16,-1 0-6-16,3 0-3 0,2 0-2 0,0-1 1 15,0 0-1-15,4 0 1 0,0-2 1 16,0 1 1-16,5 2-2 0,-1-3 2 16,3 0-2-16,-1-2-2 0,5 0 1 0,0 1 2 15,4-3 0-15,0 2-1 0,2-5 1 16,0 1 0-16,2 2 2 0,2-3 0 0,1 0-2 15,-1-1 0-15,3-3 2 0,1 1 1 16,1 1-1-16,-1-4 0 0,3-3-1 16,2 3 0-16,0-3 1 0,-1-1-3 15,3 0 0-15,2-1-1 0,-2-3 0 0,2 3 2 16,2-2 0-16,1-2-1 0,-1 1-1 16,0-3 2-16,2 1 0 0,0-2-1 0,1 3 0 15,1-2 2-15,-2-2 0 0,1 0 0 16,-1-1 0-16,-2 1 1 0,2 0 1 0,-2-3 1 15,3 2 1-15,-1-2 2 0,0 0 2 16,0 2 0-16,1-1 0 0,-1-1-1 16,2 1-4-16,-1 0-1 0,-1-1-2 15,0 0 0-15,-2 2 0 0,3-2-2 16,-3-1 0-16,0 0 0 0,-2-2-1 16,0 2-2-16,0-3 1 0,-2 0 1 0,-2-2 1 15,-3 2 2-15,-1-2 1 0,-3 1 3 0,-1-3 1 16,-5-2 2-16,0 2 2 0,-4 0 2 15,-2 0-1-15,-3 0 2 0,-1 0-1 16,-3 0-1-16,-2-2 1 0,-1 2-3 16,-3 3 0-16,-2-3 0 0,-3 2 3 0,1-2 6 15,-4 2 2-15,-1 3 3 0,-1-2 6 16,-3 0 0-16,1 1 1 0,-3 1-4 16,-2-1 0-16,0-1-5 0,0 2-3 0,-2 2-4 15,-2-4-4-15,0 1-2 0,0 2-3 16,-2-2-1-16,-3-1-3 15,1 1 1-15,-1 2 0 0,-1-2-3 0,-3 0 0 16,1-1 1-16,-3 0 4 0,-2 0-2 16,1 0 0-16,-6 1 4 0,1 0 0 0,-2 0-1 15,-2 1-3-15,-2-1 2 16,-3-1-2-16,-2 1 0 0,-1 2 0 0,-3-2 1 0,-2 2 1 16,-2-1-3-16,0 0 0 15,-3 0-2-15,-1 0-2 0,2-2-1 0,-2 1 1 16,1 1 3-16,-1 0 2 0,2 1 0 15,0-1 4-15,-1 2 0 0,1 0 2 0,2 0 1 16,0 1-1-16,0 0-1 0,0 2 0 16,2-2 0-16,0 3 2 0,0-1-1 15,0 1 2-15,0 0-2 0,-2 4-1 0,2-2-1 16,-2-1-1-16,0 2 1 0,-3 2 0 16,1 0-1-16,0 1-2 0,-2 0 0 0,-3 3-1 15,1-2-2-15,-1 2 1 0,-1 0 1 16,-3 2 2-16,2-2-2 0,-1 3 2 15,-3-1 1-15,2-1-3 0,-2 3-2 16,-2-3 1-16,1 3 1 0,-1 1-2 0,-2-1 1 16,-3 3 3-16,1 1-1 0,0 1-1 15,-2 0-1-15,0-1 2 0,-3 4-4 16,3 1-2-16,-5 0-2 0,1 3-2 16,-5 1-1-16,1 3-1 0,-5 1 1 0,0 1-2 15,0 3 0-15,-2 0-9 0,2 0-6 0,0 1-11 16,0 2-11-16,2-2-18 0,2 2-16 15,2-2-29-15,3-1-59 0,6-1-81 0,2-1-79 16,8 1-72-16,5-4-64 0,6-3-53 16,6 1 11-16,7-2 60 0,4-2 75 0,6-3 80 15</inkml:trace>
  <inkml:trace contextRef="#ctx0" brushRef="#br0" timeOffset="5523.86">3945 11672 47 0,'-4'-5'50'16,"0"-5"-18"-16,0 4-7 0,2-3 2 0,-3-1 3 16,3 4 7-16,-2-3 6 0,0 1 6 15,0 0 3-15,-1 0 4 0,1 3-1 16,-2-3 1-16,2 5-4 0,-3-5-5 15,1 3-5-15,-1 1-8 0,1-1-8 0,0 1-7 16,-3 1-2-16,1-1 0 0,-3 3 4 16,1-3 7-16,-1 4 8 0,-2-1 8 15,-1 1 2-15,-1 0 0 0,-2 1-3 0,0-1-5 16,0 4 0-16,0-3-2 0,-2 2-1 16,0 1 1-16,0-1 0 0,-2 1 0 0,0 1-3 15,-1-1-3-15,1 2-1 0,-2 1 2 16,0 1 2-16,-1-3 3 0,-1 4 0 15,0 3 0-15,-1-3 1 0,1 3-3 0,-1 1-2 16,1-1-3-16,0 0-1 0,-1 5 1 16,-1-4 0-16,1 4 2 0,-1 0 1 15,-1 2 5-15,1-1 3 0,-1 2 4 0,3 1 2 16,-3 0 6-16,3 0 3 0,-3 1 2 16,3 2 3-16,2 0 1 0,-3-2 2 0,3 4-3 15,0 0-2-15,-1 2-4 0,1-2-4 16,2 2-4-16,0 2-2 0,0 0-1 15,2 2-2-15,2 0 0 0,0-1 1 0,2 2-1 16,0-3-2-16,2 3-2 0,3-4-3 0,1 2-4 16,1-2-4-16,2 0-3 0,-1 1-2 0,3 0 0 15,2 0-1-15,2-4-3 0,0 3-3 16,2-1-2-16,2 1-4 0,3 1 0 0,-1-1-1 16,0 2 1-16,3-2 2 0,1 4 1 0,3-3 2 15,0 4 2-15,1-1 1 0,1 0-2 16,2-1 1-16,2-1-2 0,0 2-1 15,3-4-4-15,1 0 0 0,0 1-1 16,0-1-2-16,5-3-1 0,-1 2 1 0,1-2-1 16,2-1 1-16,1-1 0 0,1 0 0 15,4-1 0-15,0-3 1 0,0 1 1 0,4-2-2 16,0 1-2-16,1-1-1 0,1-4 2 16,2 4-2-16,-1-3 0 0,1-2-2 0,3 1 1 15,-1-1 0-15,1-2-2 0,-1 1 1 16,3-3-2-16,-2 1 3 0,1 2 2 15,1-5 0-15,2 1 3 0,-2 0 0 16,1 0 0-16,1 1-3 0,0-5 0 0,0 3-1 16,0-3-1-16,1 2-1 0,-1-3 1 15,2 1 2-15,0-4-3 0,2 2 0 16,-2-2 0-16,2-1 0 0,-2-1 1 0,2-2-1 16,-2 2 2-16,2-3 0 0,-2 0 0 0,2-2 0 15,0-1-1-15,0-1 1 0,0-1-1 16,2 2 0-16,0-6 1 0,1 0-2 15,1 0 3-15,2 0 0 0,1-3-2 0,-1-3 2 16,0 4-2-16,3-4 1 0,-3 1-1 16,3 1 0-16,-3-2 0 0,0-1-1 15,1 1 0-15,-3-1 0 0,-2 0-1 16,0-3-1-16,1 1 3 0,-3-1-1 0,0-2-2 16,-2-1 1-16,-1-2 0 0,1 2 1 15,-2-2-1-15,2-2 2 0,-2 0 2 16,-2-3 1-16,-1 3-1 0,1-3 2 15,-2 2-2-15,-3-1 0 0,0 0 0 16,-1 3-3-16,-1-2 0 0,-2 2 0 0,-2-1 0 16,0 1 0-16,1 0 0 0,-3-1 0 15,-3 2 0-15,1-1 0 0,0-1 0 16,0 1 1-16,-2 0-1 0,0-1-1 16,-1 1 2-16,-1 0-1 0,-3-1 2 0,1 1 1 15,-3 3-1-15,-1-2 3 0,-3 2 0 0,-2 2 4 16,-4 3 3-16,-3-3 4 15,-1 5 4-15,-3-2 1 0,-1 2 1 0,-5 0-2 16,-2 0-4-16,-2-1-2 0,-2 2-2 16,-3-3-2-16,-1 1-1 0,-3 1-2 15,-2-2-2-15,-1-2 1 0,-5 2 0 0,0 0 0 16,-5-2-1-16,-1 0 1 0,-3 1 2 16,-1-2-2-16,-5 5-2 0,-2-4-2 15,-2 2 0-15,-5 4-2 0,-1-1 0 16,-3-1 0-16,-3 2 0 0,-5 0-1 15,0 5 1-15,-5-5 0 0,1 4-1 16,-2 0 0-16,-1-2 0 0,1 2-1 0,-1 0-1 16,-1 0 3-16,-1 0 1 0,1 1 0 15,-1-1 1-15,-1 1 1 0,-1 0 2 16,1 0-3-16,-1 2 0 0,0 1 0 16,3-1-1-16,-3 1 0 0,1 3-1 0,-1 2 3 15,0-1 2-15,3 0-1 0,-3 3 0 16,5 2 1-16,0 0-2 0,-1 0-1 0,3 0-3 15,0 2 1-15,-1 3 0 0,3-4-3 16,-2 4 2-16,0 3-3 0,-1-3 1 0,1 3 0 16,-2 0 3-16,-1 1-1 0,1 3 2 15,0 1-1-15,-1 1-2 0,1 0 2 16,-3 2-1-16,-1 2 3 0,1-1 0 0,-1 3 2 16,-1 2 1-16,0-1-1 0,1 4 0 15,1-1-1-15,1 1-1 0,-1-2-2 0,3 2-2 16,2 0-2-16,-1 0 0 0,3 0 1 15,2 0 0-15,0-2 1 0,4 2-1 0,1-2-6 16,3 2-9-16,0-4-18 0,5 4-36 16,2 0-72-16,4 0-93 0,2 3-98 15,2-2-85-15,7 3-72 0,4-1-51 0,6-4 27 16,2 1 74-16,7-1 90 0</inkml:trace>
  <inkml:trace contextRef="#ctx0" brushRef="#br0" timeOffset="7599.78">10005 11334 9 0,'0'-1'85'16,"0"-3"-19"-16,0 3-13 0,0-2-2 16,0 1-2-16,0 0-1 0,0 2-4 15,0-3-5-15,-2 3-2 0,2-1-1 16,-2 1 0-16,0-4 3 0,-2 4-1 0,0 0-2 15,-1 0-4-15,-1 0-7 0,0 4-6 16,-5-4-4-16,1 1-2 0,-3 4 2 16,-4 0 8-16,0 0 9 0,-4-1 10 0,-2 2 8 15,-3 3 9-15,-1-2 3 0,-3 2 3 16,-2 3-1-16,-2-1-3 0,-2 3-2 16,-2-2-4-16,0 5-5 0,-2-1-5 0,0 1-3 15,-3 1-3-15,1 1-3 0,0 2-2 16,-1 1-1-16,-1-2-2 0,0 2 1 15,-1 2 2-15,-1 0 5 0,-3-1 7 16,2 2 9-16,-1 0 11 0,-1 0 6 16,0-1 6-16,1 1 3 0,1 0 1 0,3 0-2 15,-1 2-1-15,5-2-4 0,0 1-4 16,2 2-8-16,4-2-7 0,0 2-9 16,2 2-10-16,2 0-7 0,1 3-8 15,3-2-1-15,1 4 2 0,4 3 1 0,0 2 3 16,2 0 2-16,2 2 3 0,0-1 0 0,4 3-3 15,0-1 0-15,5-1-1 0,-1 1 1 16,5 1-1-16,2 0-1 0,2 0-1 16,4 0-2-16,1 0-2 0,3 0-2 15,3 1-1-15,3 0-2 0,1 2 1 0,4-2-1 16,2-2 2-16,3-2-2 0,1 2 2 16,5-2 0-16,-1 1-3 0,5-5-2 15,2 1-4-15,2 1 1 0,0-3-2 16,5 2 2-16,-1 0 1 0,0-2 0 0,5-2 1 15,0 1-4-15,-1-2 0 16,3 0 0-16,2-2 1 0,-1 0 0 0,3-1-2 16,2-2 1-16,2-4 2 0,3-1-1 0,1-1-2 15,3-3 1-15,1-1-2 0,1-2-2 16,4-2-1-16,0-2-1 0,2 0 1 16,0-4-3-16,2 1 1 0,0-4 2 15,0-1-1-15,2-4-3 0,-2 0-2 0,0-4 0 16,2-1 1-16,-2-1 1 0,3-4 0 15,-1 1 0-15,0-4 1 0,2 0 0 16,1-4 1-16,3 0-5 0,1-3 1 16,-1 0-2-16,3-2 2 0,-2 1 0 0,-3-4-2 15,0 1 3-15,-3-1 0 0,-1 0-1 16,-4-1 0-16,-2 0 2 0,-5-4 0 16,1 0 1-16,-5-1 1 0,1-3 2 15,-3 1 2-15,-4-1-2 0,0-2 0 0,-4-3 0 16,0 1 0-16,-5-2-1 15,1 1-3-15,-5-3-1 0,0 0 1 0,-4 0 0 16,-2 1 0-16,-2-2 1 0,-2-1 0 0,-2 2-2 16,-5-1-3-16,0-1 2 15,-3 1-2-15,-3 3 2 0,-2-3-1 0,-3 3 2 0,-3-1 4 16,0 0 0-16,-5 3 2 0,0 1 0 16,-4-1 3-16,1 2 1 0,-6 2-2 15,1 0 0-15,-2 0 1 0,-2 4-2 16,-1-3 1-16,-3 1-1 0,-1 3 0 0,-2 0 1 15,1 3-1-15,-5-3 1 0,0 3-3 16,-2 0 0-16,-2 2 2 0,-3 2 0 16,-1-2-2-16,0 3 0 0,-5-3-1 15,-2 5 1-15,-2-1-4 0,-4 1-1 0,0 1 0 16,-4 1 1-16,0-3 0 0,-3 2-2 16,-2 1 3-16,-1 1 1 0,-1 0-2 15,0 1 0-15,-3-1 1 0,-1 0 1 0,-2 3-1 16,-3-2-1-16,-1 2 2 0,0 0 2 15,-5 0-1-15,1 0-2 0,-1 2-1 16,-1 1 1-16,-1-1-1 0,1 1 1 16,-3 1 1-16,0 2 5 0,0-1 0 15,1 0 0-15,1 2 1 0,0-1-2 16,3 3-2-16,-1-4-1 0,1 3 0 0,1 1-3 16,1 3 0-16,0-4 4 0,-1 3-1 15,1 2-1-15,0 0-1 0,-1 0 0 0,1 2 2 16,-1 3-2-16,1 0-1 0,0 3 0 15,-1 4 2-15,-1-2-2 0,-1 3 1 16,1 3 0-16,-3 3 0 0,3-1 1 16,-1 3 0-16,1 0-2 0,3 3-4 0,1-2 2 15,2 3 2-15,2-3-4 0,2 3 1 16,2-2 1-16,3 2-2 0,3-2-6 16,5-3-9-16,2 1-9 0,2 0-22 0,4 0-44 15,5-4-77-15,-1 3-96 0,7 2-89 16,2-1-78-16,4 0-65 0,4 2-33 15,3-5 39-15,6-1 79 0,2 3 86 16</inkml:trace>
  <inkml:trace contextRef="#ctx0" brushRef="#br0" timeOffset="12356.17">4479 13023 25 0,'-6'-5'51'0,"-1"2"-4"16,1-2 2-16,-3 1 4 0,3-1 7 15,-2 2 2-15,-1-2 0 0,1 4-4 0,-3-4-2 16,0 3-3-16,1-2 0 0,-1 0-1 16,-1 0 2-16,-3 3-1 0,2-3-5 0,-4 3-2 15,0-2-6-15,0 3-2 0,-4-1 2 16,0 1 1-16,0 0 3 0,-3 0 3 0,-1 0 6 15,-2 1 3-15,-1-1 0 0,1 3 3 16,-3-2-2-16,-2 3-4 0,0-3-4 16,1 2-3-16,-3 2-2 0,2-4-1 0,-2 4 2 15,2 0 2-15,-1 0 4 0,1 0-1 16,-2 0-3-16,2 3-8 0,-2-1-4 16,0 2-4-16,1 0-1 0,-1-2 2 15,-2 2 5-15,0 4 2 0,0-2 3 0,0 3 4 16,0-2-3-16,0 2 0 0,0 2 2 0,0 0 1 15,0 0-2-15,-2 2 0 0,2 3 7 16,0-1 9-16,0 1 4 0,2 2 0 16,0 1 1-16,4-3 0 0,1 3-11 15,3-3-15-15,1 4-14 0,2 1-7 0,-1-1-8 16,3 1 0-16,2 3-2 0,0 1 4 16,2 2 1-16,2 0 5 0,3 2 7 0,1 1 2 15,1 2 2-15,3 0 2 0,1 1 0 16,4-3-3-16,0 1-4 0,2 1-4 0,2 1 1 15,2-3-1-15,2 5 5 0,3-5 0 16,1 3-1-16,3-2-3 0,2 3-2 16,4-1-5-16,2 2-4 0,2-2 0 0,3-1-2 15,3 2 0-15,5-1-1 0,0 2-1 16,6-5 0-16,3 3 1 0,3-2 0 16,5-2-1-16,2 0 1 0,4 0-1 0,5-2-1 15,1-1-1-15,5-2 0 0,4-1 0 0,4-2-4 16,4 3 7-16,3-5-1 0,2-2 2 15,3-2-1-15,3 2 0 0,3-2 2 16,1-3-4-16,0 0-1 0,2 0-3 0,1-1 0 16,-3 1 0-16,0-5-1 0,1 1 1 15,-3 2 1-15,0-5-1 0,0 3 2 0,-2-6-1 16,2-2 0-16,-2-1 1 0,2-4 1 16,-2-4 0-16,2 0 0 0,-2-3-2 15,-2-3-2-15,-2-3 0 0,-2-3-2 16,-5 2-1-16,-1-2 0 0,-3-3 2 15,-4 0-1-15,-5-1 0 0,-1 0 4 16,-2 1 2-16,-5-1 1 0,-4-1 0 16,-4-2 2-16,-3 1 0 0,-1 0-1 0,-3-3-1 15,-3-4-4-15,-1 4-1 0,-2-4 0 16,-2-1-1-16,0-3 0 0,-2 0 0 16,0-4 0-16,-3-1 2 0,-1 3-1 0,0-5 2 15,-3 1-2-15,1-1 0 0,-5 1 2 16,0 0-1-16,-2 0 0 0,-4 4 0 0,0-2 1 15,-2 0-1-15,-4 2 1 0,-1 2 1 16,-3-1-2-16,-3 0 0 0,-2-1 4 0,-2 1 2 16,-2 0-1-16,-5 0 1 15,-1 0 2-15,-5 2 1 0,1-6-3 0,-5 4-1 16,-2-1 0-16,-5-1-1 0,-1-1-3 16,-3 2-2-16,-1-1 3 0,-5 2 0 0,-4-3 1 15,-2 2-2-15,-5 0 2 0,-4 0 2 16,-1 1-3-16,-7 0 1 0,-3 1 0 15,-3 1 1-15,-5-1-3 0,-2 4-1 16,-6-1 0-16,-2 4-1 0,-5-2 0 16,-4 5 0-16,-2 2 2 0,-4 1-2 15,0 1-1-15,-2 0 3 0,-2 7 2 0,-1 0 1 16,1 3-3-16,-1 2-2 0,-1 6-4 0,2-3-11 16,-3 8-12-16,-1 0-16 0,1 3-40 15,3 2-67-15,-1 0-83 0,5 3-85 0,6 2-75 16,5 5-61-16,6-2-44 0,6 5 12 15,6-2 56-15,7 1 76 0,6 4 75 16</inkml:trace>
  <inkml:trace contextRef="#ctx0" brushRef="#br0" timeOffset="13686.33">4104 14377 35 0,'-2'-6'104'15,"0"0"-28"-15,0 1-11 0,0-3-1 16,-2 4 6-16,-3-3 8 0,3 3 4 16,-2-1 0-16,-3 1-3 0,1-1-7 0,-1 1-3 15,1 2 0-15,-3 0-3 0,-2-1-4 16,1 2-6-16,-1 1-4 0,0 0-5 16,-1 0-7-16,-1 0-6 0,-2 1 1 0,0 2 8 15,-2 1 12-15,-2 0 11 0,-1 1 12 16,-1 3 12-16,-2 1 3 0,-1-2-3 15,-1 2-6-15,-1 3-4 0,-1 1-5 0,-1 1-8 16,-2 1-3-16,1 0-4 0,-1 3-5 16,-2-1-3-16,0 1 0 0,0 2 0 0,0-3 1 15,0 4-2-15,1-1-2 0,1 2-4 16,-2 1-5-16,2-1 0 0,0 4-2 0,1 0 2 16,1 3 0-16,0-1 2 0,1 2 4 15,-1 1 2-15,3 0 0 0,1 2-1 16,1 0-3-16,-1 2-3 0,5 2-5 15,0 0-5-15,2 1-3 0,0-1-3 0,4 5-4 16,0-3 1-16,3 1-4 0,1 0-2 0,3 0-2 16,3 3 0-16,1-2-1 0,4 2-5 15,2-3 2-15,3 3-4 0,3-2-1 16,5 2-4-16,4-2 0 0,2 1 0 0,4 0-1 16,2 0 1-16,7 0 2 0,2-2 2 0,4-1-3 15,2 1 0-15,7-1 2 0,2-1-3 16,3-1-1-16,6 2-2 0,1-2 3 0,2-1 1 15,5-1 0-15,2-1 2 16,4 0 2-16,2-1 1 0,4-5-1 0,5 1 1 0,-1 1 0 16,5-2 0-16,4-4 2 0,2-1-1 15,2-1 0-15,5-2-2 0,-1 1-1 0,3-4-1 16,-1-1-1-16,1-2-4 0,2 0-2 16,-1-5 0-16,1 0 0 0,0-2-3 0,0-1-1 15,1-2 1-15,-1 0-2 0,0-4 0 16,-2 0-4-16,-3-4 0 0,-4 0-1 15,-2-1-2-15,-4-1-2 0,-4-3-1 0,-5-2 2 16,-1 0 3-16,-5-2 3 0,-4-3 3 16,-5-2 4-16,-3-1 3 0,-3-2 1 0,-2 0-2 15,-4-2 1-15,-4-1 3 0,-3 0-1 16,-1-2 1-16,-3-3 1 0,-4 0 1 0,0 0 0 16,-4-2-1-16,0-1-3 0,-2 1-2 15,-3-4 3-15,-1 5-2 0,-3-4 0 16,-1 0 5-16,-3 1 4 0,-2-1 6 0,-4 3-1 15,-1-3 3-15,-1 0-1 16,-4 0 1-16,-1 0-2 0,-2 1-2 0,-1 1 1 16,-3-2-1-16,-2 3 0 0,-2-3-3 15,-1 1-2-15,-3-2-2 0,0 1 0 0,-3 0-1 16,-1 0-1-16,-3 4-1 0,0-5 2 16,1 1 2-16,-5 0-1 0,0 0 1 0,-2 0 0 15,-2 1 1-15,-3-1-1 16,-1 2 1-16,-3-2-3 0,-1 3 0 0,-3-1 0 15,0 1-1-15,-4 2 1 0,0-3 0 0,-4 3 1 16,0-4-2-16,-5 4 1 0,1-1 1 16,-3 1-2-16,1 0-1 0,-5-1 1 15,0 1 0-15,-4 0-2 0,0-2 1 0,-4 2-2 16,-5-4-1-16,-1 3 0 0,-3-2 0 16,-4-1-1-16,-2 3 1 0,-4-3 0 15,-3 3-1-15,-3 0 3 0,-3-3 3 16,-4 7 2-16,-2-2-4 0,-3 3 4 15,-1 4 0-15,-5 1-4 0,-3 3-2 0,-3 1-2 16,-5 6 1-16,-1 1-3 0,-2 2 1 16,-1 2 1-16,1 2 1 0,-1 3 0 15,3 3-1-15,0-1-6 0,0 2-7 0,1 3-17 16,-1 2-33-16,0 3-83 0,-1 1-100 16,3 6-89-16,-2 0-87 0,4 9-72 15,2 3-51-15,2 5 40 0,7 2 77 0,3 4 82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6:55.4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3586 2666 38 0,'-9'-1'40'0,"1"1"-9"15,-1-3 1-15,-1 3 7 0,1-3 5 16,1 3 3-16,-1-1 2 0,1 1 0 0,-1-3-3 15,1 3 0-15,-1-1 2 0,1 1 4 0,-1-4 4 16,1 4 4-16,0 0-2 0,-3 0-5 16,0 0-11-16,1 0-8 0,-3 0-7 0,0 0-3 15,-1 0 1-15,-1 0 4 0,-2 0 7 16,0 0 7-16,-2 0 8 0,0 4 1 0,0-4 2 16,-2 1 1-16,-1-1 1 0,-1 3 0 0,0-2-4 15,0 2 1-15,-3 1-3 0,1 0-2 16,-1 0 1-16,-1 1-1 0,-1 0 2 15,1 2 1-15,-3 1 3 0,-2 1 2 16,1 0-3-16,-3-1 0 0,-2 4 1 0,2 0-2 16,-2-2-5-16,0 3 2 0,-2 2 3 0,2 1 3 15,-2-3 6-15,2 3 6 0,-2-1 9 16,2 1 2-16,0 1 1 0,0-2-5 0,0 0-2 16,0 1-7-16,2 1-9 0,0-1-7 0,0 1-6 15,0-1-2-15,0 1-5 0,1 3-1 0,1-1 0 16,-2 1 0-16,2 0-1 0,0 3-4 0,1-3-1 15,-1 4-3-15,2-3 0 0,1 3-5 16,-1-1-2-16,3-2-2 0,-1 3-2 0,1 1-2 0,-1-4-4 16,3 4-2-16,-1 1-1 0,1 0 2 15,-1 2 1-15,3-2 1 0,2 2 1 0,0 2 2 16,0-4 0-16,2 3-3 0,2-1-4 0,2 2-2 16,0-1 2-16,2 1 1 0,1 1-2 15,3-1 0-15,1 3 0 0,1-2 0 0,1 2-3 16,4 1 1-16,0 0 0 0,2 2 3 0,2 2 2 15,2-3 0-15,2 1 3 16,3 2-3-16,1-1-1 0,3 1-2 0,2-1-3 0,2 1-1 16,2-2-1-16,2-1 0 0,2 3 1 15,5-3-1-15,-1 1 1 0,5 1 2 0,0-3 0 16,4-4 2-16,4 3 2 0,2-4 1 0,3-3 1 16,4-1-1-16,-1 0-1 0,5-1 0 15,0-4-3-15,4-2-2 0,0-1-2 0,5 0 1 16,3-5 1-16,1 1 2 0,4-2 1 15,4-5 2-15,0 2 0 0,4-4 0 0,1 0-1 16,3-4-5-16,3 0 0 0,2-3-1 16,-1-1 0-16,1-2-1 0,0-3 0 0,0-2 1 15,0-3-1-15,-1-5 1 16,1 1 2-16,-2-3 5 0,0-3-1 0,-3-2-1 0,1-3 1 16,-5-1 0-16,0-4-1 0,-4 0-5 15,-2-2 0-15,-2-1 3 0,-2-1-2 16,-5-3-2-16,-3-2 1 0,-3 1 0 15,-4-4 0-15,-5 1-2 0,-3 0 3 0,-5-3 4 16,-4 3 0-16,-2-1 0 0,-7 0 0 0,-1 1-1 16,-5 1 1-16,-4-2-3 0,-4 2 0 15,-3 1-2-15,-1 2 0 0,-5-2 2 16,-4 2 1-16,-2-2 2 0,-2 1 0 16,-3 1 2-16,-3-1 2 0,-3 0 1 0,-4 0-2 15,-2 2-1-15,-4 0 0 0,-3 0 1 0,-1 1-1 16,-5 2-1-16,-2 4-2 0,-4-1 0 15,0 0 0-15,-2 5-2 0,-5 0 1 0,1-1 0 16,-3 6 1-16,-1-1 1 0,-3 0-1 16,-2 1 2-16,-2 5 0 0,-2-1-1 0,0-1 0 15,-5 4-2-15,1 2 1 0,-3 0-4 16,-1 0-1-16,-5 5 1 0,-2 0 2 0,-4 1-2 16,-5 4-1-16,1 1 1 0,-5 3-2 15,0 1-2-15,-1 0-2 0,-3 4 4 0,2 1 2 16,0 0 2-16,0 6 2 0,5-1-2 0,1 2 2 15,5-1-2-15,2 3-2 0,4-2-4 16,5 2-1-16,3 1-2 0,5-2-6 0,4 0-12 0,7-1-11 16,3-2-16-16,5 0-26 0,4-1-61 15,5 0-102-15,3-1-107 0,5 1-96 0,2 0-86 16,2 3-41-16,0 5 27 0,2-2 90 0,-2 2 107 16</inkml:trace>
  <inkml:trace contextRef="#ctx0" brushRef="#br0" timeOffset="3684.26">2193 5835 110 0,'-4'-8'143'0,"-3"0"-14"0,3 0-14 0,-2-1-8 0,-1 4-5 15,1-6-3-15,0 6-8 0,-3-3-10 16,1 3-6-16,-1 2-4 0,1-2-2 15,-1 1-3-15,-1-1-2 0,-1 2 2 0,1 2 6 0,-3 1 8 16,0 0 12-16,0 0 15 0,-1 4 16 16,-1 1 16-16,0 1 12 0,-2 4 7 0,-2 3 0 15,2 0-1-15,-2 5-9 0,2 6-15 16,0-3-21-16,0 7-20 0,5-2-22 0,-1 2-20 16,4 2-17-16,1-1-11 0,4 2-10 0,-1-2-5 15,5 4-7-15,3-4-21 0,1 0-57 16,2 1-76-16,3-4-89 0,3-2-79 0,3 1-65 15,2-4-40-15,4-4-3 0,0-5 23 16,5-3 59-16,-3-6 64 0</inkml:trace>
  <inkml:trace contextRef="#ctx0" brushRef="#br0" timeOffset="4065.31">2347 5949 84 0,'0'-9'179'0,"-2"1"-6"15,0 4-9-15,0-1-8 0,-2 5 0 0,-3 1-4 16,1 4-4-16,-2 5-6 0,-3 0-4 16,0 6-4-16,1 2-3 0,-3 2-2 0,3 4-7 15,-3-3-13-15,2 2-14 0,3 1-18 0,-1-3-21 16,3-2-21-16,0-1-15 0,4-2-11 16,-1-1-6-16,3-4-3 0,0 2-2 0,3-2 0 15,1-6 2-15,0 3 0 0,0-3 0 16,3-1 1-16,1-4 1 0,-2-3 2 0,3-2-1 15,-1 0 1-15,3-4-1 0,-3-2-1 16,3-6 0-16,0 1-1 0,-1-1-1 0,-1-1 3 16,1-1 13-16,-1 2 16 0,-1 0 21 0,-2 4 19 15,1 1 16-15,-1 2 11 0,-2 3-3 16,-1-1-10-16,1 4-12 0,-2 4-8 0,2 0-5 16,-2 4-9-16,2 5-4 0,-1 2-6 0,1 3-6 15,-2 1-9-15,2-1-13 0,0 5-14 16,-1-3-38-16,1-1-74 0,0 1-104 15,0 1-99-15,0-5-96 0,1 2-82 0,-1-3-31 16,0-2 36-16,0-1 83 0,1-4 90 0</inkml:trace>
  <inkml:trace contextRef="#ctx0" brushRef="#br0" timeOffset="4845.21">2568 5932 5 0,'2'-9'216'0,"-2"1"38"0,2 3-1 16,-2-1-24-16,2 5-23 0,-2 1-10 0,2 1-8 0,-2 5-10 16,0 3-12-16,2 1-7 0,-2 4-8 15,2 1-13-15,-2 4-15 0,0-2-19 0,2 1-17 16,-2 1-19-16,2-2-17 0,1 1-13 16,-1-2-13-16,2 1-9 0,-2-1-6 0,2-1-4 15,0-1-4-15,1-4-2 0,-1 2 0 0,0 0-1 16,0-3 0-16,3-2 0 0,-3-1 1 15,0-2 2-15,0 1 1 0,3-2 4 0,-3-2 5 16,2-1 10-16,-1-1 9 0,1-3 8 16,0-1 7-16,1-4 6 0,1-1 2 15,-1 1-3-15,1 0-2 0,-2 2-3 0,-1 1-3 16,1-2-4-16,-2 4-6 0,0 3-3 16,-2-3-9-16,3 4-4 0,-1 0-5 0,0 4-4 15,0 0-1-15,3 2-3 0,-1 2 2 16,0-1-5-16,3-2-9 0,-3 0-23 0,3 3-38 15,-1-4-55-15,1 0-58 0,-1-1-52 16,3-3-35-16,-1 0-12 0,1-3 13 16,2-1 37-16,-1 0 47 0,1-5 49 0,0 0 40 15,-1-3 33-15,1 0 23 0,-2 1 19 0,-1 2 11 16,-1 0 12-16,-3 1 15 0,0 0 16 16,1 3 12-16,-3 1 8 0,-2-1 5 15,2 4-5-15,-2 1-9 0,1-3-13 16,-1 3-12-16,0 0-7 0,0 0-6 15,0 3 0-15,0-3-2 0,-2 1-1 0,2-1 1 16,-2 4-4-16,2-4 1 0,1 1-1 16,-1-1-1-16,0 3 1 0,0-3 1 0,0 0 1 15,0 0 1-15,2-3 0 0,1 3-1 16,-1-1 1-16,0-3-1 0,0 3-1 0,3-2 0 16,-3 2-1-16,2-2 0 0,-2 0-2 15,3 2 4-15,-1 1 5 0,1 0 7 16,1 0 8-16,-2 0 11 0,3 1 9 0,-3 5 4 15,3-5 0-15,-1 3-4 0,1 1-5 16,-1-1-10-16,0 1-8 0,3-2-7 16,-2 2-3-16,1-3-3 0,3-1 0 15,-3 2-1-15,3-1 1 0,0-2 0 0,2 0-1 16,-3-2 0-16,3 2 1 0,-2 0 2 16,2 0 4-16,-3 0 6 0,3 0 6 0,-2 2 6 15,0 1 10-15,-1 1 8 0,1 2 4 16,0 1-2-16,-1 2-2 0,-1 0-4 0,2 2-12 15,-3 3-8-15,1 0-29 0,-1 0-55 16,-1 2-80-16,-1-3-87 0,1 0-98 16,-1 0-86-16,-1-4-27 0,-3 2 27 15,0-6 62-15</inkml:trace>
  <inkml:trace contextRef="#ctx0" brushRef="#br0" timeOffset="12161.37">6996 3185 95 0,'-3'-4'92'0,"1"3"-5"16,0-4-2-16,0 2-3 0,0 0-3 15,0-1-1-15,0 0-4 0,0 3-5 0,0-4-3 16,-1 2-1-16,1-2-1 0,-2 4 1 16,2-4 0-16,-2 3-1 0,2-2-4 15,-3 0-1-15,1 0-6 0,0 3-4 0,0-4-3 16,-1 2 3-16,-1-2 1 15,2 3 2-15,-3-3 2 0,1 4-1 0,-2-3-3 16,1 0-9-16,-1 0-5 0,-1 3-10 16,-1-4-7-16,-1 2-5 0,1 0-2 0,-3-1-1 15,0 3 2-15,1-2 4 0,-1 1 4 16,-2-1 8-16,0 2 6 0,0 1 2 0,-2-3 3 16,1 3-3-16,-4 0-3 0,4 3-5 15,-4-3 3-15,1 1 4 0,0 2 8 0,0-1 4 16,-2 1 4-16,2-2 2 0,-2 4-3 15,2 0-9-15,-2 0-9 0,0-1-9 16,-1 2-5-16,-1 2-5 0,2 0-1 0,-2 1 1 16,2 0 1-16,-3 1 3 0,1 0 3 15,-2 3 2-15,1-1 2 0,-1 0 5 0,2 1 5 16,-3 0 4-16,3 2 0 0,-3 0 3 16,3-1 1-16,0 1-3 0,0 1-8 15,-1 0-6-15,1 2-2 0,0 1-3 0,0-1-3 16,-1 2 0-16,1 2 2 0,0-2 0 15,-1 3 0-15,3 0-2 0,0-1-2 16,0 3-2-16,4-2-1 16,0 2-2-16,0-2-1 0,4 2-2 0,1-4-1 15,-1 4 0-15,2 0-1 0,3 3-3 0,-1-2 1 16,3 2 3-16,2 1 0 0,0-3-1 0,-1 4 1 16,5-2 0-16,0 1 0 0,3-3 0 15,-1 4-1-15,4-2-2 0,0-2 1 16,3 2-1-16,-1-3 0 0,5 1 0 0,0 0-1 15,4-5 3-15,0 3-1 0,4-3 0 16,2 0-1-16,2 0-1 0,3-4 1 0,4 2-2 16,-1-4 1-16,5 1 0 0,0-3 3 15,2-1-1-15,3 0 1 0,-1-2 1 16,2 0-1-16,3-4 0 0,-1 3-2 16,3-1 0-16,-1-1-2 0,5-3-1 15,0 2 5-15,4-2 0 0,2 1 2 0,2-2-1 16,5 1 5-16,-1-1-1 0,5-3-2 15,0 0 0-15,2 0-1 0,2-3 1 0,0 2-2 16,2-5 1-16,-2 5-2 16,0-4-3-16,0 1 0 0,-3-1-2 0,1 1-1 15,-2-3 2-15,2-1 2 0,0 2 4 16,0-1-1-16,-1-1 1 0,1-5 3 16,0 3-2-16,0-5-2 0,0 1-2 0,2-2-1 15,0-3 1-15,2 0 1 16,0-2 0-16,0-4 1 0,2 1 2 0,-2-5 1 15,-2 0-2-15,0 0-2 0,-4-1 0 16,0 1 0-16,-5 3 0 0,1-2 0 0,-5 2 1 16,-2-2 1-16,-2 3 0 0,-4 2 0 15,0-2-3-15,-5 4-1 0,-1-3 0 0,-5 3 0 16,0-3-2-16,-4 5-2 0,-4-2 3 16,0 1 0-16,-5-1-3 0,-1 0 1 0,-5 1 0 15,0 0 4-15,-4 1-1 0,-2-2 2 16,-3 1 0-16,-1-2 1 0,-5 2 1 15,1 0 1-15,-5-1-1 0,0 2-1 0,-4-1 2 16,0-4 0-16,-5 4 1 0,1-3-2 16,-3 3 1-16,-1-1-3 0,-3 0-2 0,-2-1-1 15,1-2-3-15,-6 3-1 16,1-3-2-16,-2 4 3 0,0-3 1 0,-4 3-3 16,-1-2 1-16,-3 2 0 0,-1-2 0 15,0 5-2-15,-3-2 0 0,-1 1 3 16,-4 1-1-16,-1 0 1 0,-1 2 0 0,-2-1 0 15,0 2-2-15,-5 2-2 0,-2-2 0 0,-1 2 0 16,-3 1 0-16,-2 0 2 0,-3 0 2 16,-1 2 0-16,0 0 0 0,-2-1 0 0,-1 4 1 15,1-3 1-15,-3 1-1 0,-1 5 2 16,-1-5 2-16,0 3 2 0,1 1-3 16,-1 3 1-16,1-3-1 0,1 3-1 0,1 1 1 15,-1 0-4-15,1 1 1 0,-3 3-1 16,0-3 0-16,1 3-2 0,-1 4 0 15,-2-1 1-15,1-1 4 16,-1 3-1-16,0 0 0 0,-2 1 0 0,3 0-2 16,-3 5 0-16,0-2-2 0,0 0-1 0,2 4 0 0,-2 0 1 15,3 1-2-15,1 2 2 0,0 0 0 16,1 4-6-16,1-1-10 0,3 2-13 16,-3-4-21-16,3 4-62 0,0 3-112 0,1-2-116 15,3 2-107-15,4 2-108 0,5-1-40 16,1 0 26-16,3 1 95 0,3-4 113 15</inkml:trace>
  <inkml:trace contextRef="#ctx0" brushRef="#br0" timeOffset="15961.31">6612 4310 7 0,'0'-1'90'16,"0"-3"-8"-16,-2 3-8 0,0-2-7 16,0 2-8-16,0-2-7 0,0 0-6 0,0 2-1 15,0 1-5-15,0-3-2 0,-1 3-4 16,-1-2-3-16,2 2-6 0,-2 0-7 15,2 0-5-15,-3 0-6 0,1 0-2 16,-2 2-3-16,2 1 0 0,-3-2-1 0,-1 5 0 16,-1-2 0-16,1 1 1 0,-1 0 0 0,-1 3 1 15,-3 0 1-15,3 1 2 16,-5 0 2-16,0 3 1 0,0 1 2 0,-4 2 3 16,0-1 2-16,-4 6 3 0,-1 0 2 15,-3-1 5-15,-1 5 3 0,-1 1 8 16,-3 0 5-16,-2-1 5 0,-2 2 3 15,0 4 4-15,0-1-1 0,-2 0-2 0,0 4-4 16,2 1-1-16,-2 0 0 0,2-1-1 16,2 0 1-16,0 5-1 0,0-4-1 15,5 2-2-15,-1-1-2 0,3 2-3 0,1-2 0 16,3 4 1-16,4 1 1 0,0 4-1 16,4-1-2-16,0-1-2 0,5 4-2 15,1-1-6-15,5 0-1 0,0 3-3 0,4-3-2 16,2-1-3-16,4 1 0 0,3-1-1 15,1-1 3-15,3-1 2 0,4-1 6 16,4-1 5-16,2 1 2 0,5-3-1 16,1-2-2-16,7-2 2 0,2 0 4 0,7-1 12 15,4-4 13-15,1 0 13 0,8-3 11 16,1-1 13-16,2-1 1 0,5-5-8 16,4 0-9-16,4-3-4 0,4-2-7 0,5-3-9 15,3-2-9-15,5-5-3 0,5 1-7 16,3-5-8-16,3 0-10 0,-1-5-5 15,3-3-7-15,0 3-7 0,0-6-2 0,-1-3-2 16,1-2 3-16,-2-3 0 16,-3 0 1-16,1-5 0 0,-1-1 2 0,-4-1-1 15,0-2-2-15,-1-1-1 0,-5-2-3 16,-3-2 3-16,-3 3-3 0,-5-3 0 16,-6 1-1-16,-4-6-1 0,-5 4 1 0,-5-1-3 15,-6-1 2-15,-3-2 0 0,-4 1 0 16,-5-1 1-16,-4 0-1 0,-4 1 0 15,-5 0 0-15,-4-1 0 0,-2 0 1 16,-6 2 3-16,-2 2 3 0,-7-1 3 16,-1 1 3-16,-3 1 0 0,-7 1 0 0,1-1-2 15,-4 2-3-15,-5 2 0 0,-2-4-3 16,-2 4 0-16,-4 0-1 0,-2-1 1 0,-5 4 0 16,-1-3 1-16,-3 1 0 0,-4 2 1 15,-2-3 1-15,-4 4-1 0,-3-4 0 16,-1 3 0-16,-1-2-1 0,-4 3-2 15,0-1 2-15,-2 0-1 0,-2 0-1 0,-2 2 0 16,-2-1 4-16,0 1 1 0,-3 3 0 0,1-3-1 16,0 1 1-16,-3 6-1 15,-2-2-4-15,1 1-4 0,-3 6 0 0,-2-2 0 16,-2 3-1-16,-4 2-2 0,-4 1 3 16,-3 7 0-16,-2-3 0 0,-1 8-1 15,-3-3-1-15,-4 3 3 0,0 4-2 16,-3 1-2-16,-1 4-1 0,-3 0-1 0,1 6 0 15,-5 3-4-15,-2 3-11 0,-2 3-29 16,-2 2-105-16,0 8-144 0,-2 2-152 16,2 3-110-16,-2 7-51 0,2 1-3 0,0 3 89 15,0 4 138-15</inkml:trace>
  <inkml:trace contextRef="#ctx0" brushRef="#br0" timeOffset="25866.33">26609 15244 67 0,'0'0'195'0,"0"0"13"15,0 0-50-15,-3 0-42 0,3 0-31 16,-2 4-23-16,2-4-17 0,-2 2-12 0,2-2-11 16,-2 1-7-16,2-1 1 0,-2 3 5 15,0-3 6-15,-2 2 8 0,-1 1 8 16,-1 1 7-16,0 1 0 0,-5 0 1 15,1 2 0-15,-5 2 0 0,-2 5 4 0,-2 1 8 16,-5 2 9-16,-1 4 8 0,-2 0 5 16,-5 8 1-16,0 0 2 0,-2 2-2 0,-2 5-4 15,0 5-3 1,-2 2-1-16,0 7 0 0,-2 1 1 0,2 8-5 0,-2 3-6 0,-1 3-2 16,1 4 0-16,2 4-6 0,0 4-8 0,0 3-7 15,4 7-5-15,0 1-9 0,4 3-10 16,1 1-6-16,1 2-2 0,3 1 2 15,2 2 8-15,1 2 8 0,3-2 11 16,5 0 10-16,-1 1 7 0,4 0 3 16,5-7 2-16,2 2-1 0,4-1-5 0,6-4-7 0,2-1-9 15,7-3-5-15,6-4-10 16,3-1-7-16,5-1-7 0,5-5-2 0,6 0-2 16,7 0-2-16,4-7-1 0,4 1-5 0,6-7 1 15,7-3 1-15,4-3-3 0,4-7 0 0,2-4-1 16,5-4 2-16,2-5-1 0,1-8 0 15,1-2 0-15,4-6 3 0,0-6 1 0,0-4-2 16,2-8 3-16,3-4-2 0,-1-5 1 16,2-6-1-16,-2-3 1 0,3-7 2 0,-3-6 0 15,-2-5 3-15,-2-5 0 0,0-5-2 16,-4-3 1-16,0-4 1 0,-5-7-1 16,-3-3-1-16,-3-5 1 0,-4-2 4 0,-2-2-1 15,-5-4 1-15,-3-2-3 0,-5-2 1 0,-4-1-3 16,-7-3-4-16,-1-3-1 0,-7 0-2 15,-4-1 1-15,-5 0-1 0,-5 0 0 16,-3-3 1-16,-6 3 1 0,-3 0-2 0,-3-3 0 16,-3 3 0-16,-4-1 3 0,-2 1-3 0,-4 0 0 15,-2 0 2-15,-5 0-2 0,-4-2 1 16,-2-3 0-16,-4 2 0 0,-4-2 3 16,-5 4 0-16,-4-2 3 0,-4 0-1 0,-8 6 3 15,-3-2 3-15,-8 4 1 0,-5 4-2 0,-5 0-2 16,-7 5-2-16,-7 1-3 0,-6 4-1 15,-8 6-3-15,-2 2-3 0,-7 7 0 16,-2 2-3-16,-2 7 4 0,-2 3-9 16,0 9-8-16,0 1-13 0,0 7-47 15,2 6-119-15,2 3-142 0,5 2-134 0,3 4-105 16,9 4-47-16,9 2 17 0,8-4 104 16,13 1 131-16</inkml:trace>
  <inkml:trace contextRef="#ctx0" brushRef="#br0" timeOffset="26843.13">30645 13441 111 0,'0'-7'116'0,"-2"1"-4"0,2-2-4 15,-2 2-3-15,0 1-6 0,0 0-10 0,0 1-10 16,-3-1-7-16,1 4-7 0,-2-3-8 16,-1 0-3-16,-1 2-2 0,-3 1-2 15,-1 1-2-15,-5 0-3 0,0 0-3 0,-7 1-2 16,-1 5 2-16,-5-1 12 0,-3 3 15 16,-6 3 19-16,-3 0 22 0,-4 2 20 15,-5 3 17-15,-4 4 12 0,-5 5 8 16,-3 3-4-16,-3 3-11 0,-1 6-12 0,-3 2-16 15,2 7-22-15,-2 3-22 0,2 4-15 16,1 3-8-16,-1 2-9 0,0 9-6 0,0 1-5 16,3 6-2-16,1 5-2 0,5 5 0 15,2 0-4-15,2 8-3 0,4 0-5 0,7 8-2 16,3 3-3-16,5 5-3 16,9 5-1-16,4 3-3 0,6 0 1 0,8 6-3 0,5 0-5 15,8 6 0-15,5-5-3 0,8 4 1 16,6-4 3-16,9 3 0 0,4-5 1 0,4 0-2 15,6 0 3-15,3-3-2 0,4-5-3 0,4-5-3 16,5-8 2-16,3-3 0 0,5-5 1 16,4-9 0-16,2-7 3 0,5-6-1 15,3-8 0-15,3-11 2 0,2-5-2 0,2-9 0 16,4-8-2-16,3-10 0 0,1-8 0 16,1-6 0-16,3-10-1 0,1-7 4 0,2-12 0 15,0-6 2-15,2-12-2 0,0-8 1 16,-2-9-1-16,-1-8-3 0,-1-9 1 15,-4-7 1-15,-5-9 1 0,-6-3 2 0,-9-6 0 16,-6-3-3-16,-8-5-2 0,-11 0 0 16,-9-7 0-16,-10-3 0 0,-10-3 4 0,-9-2 3 15,-9-2 6-15,-8-2 3 0,-10 0 3 0,-11-4-1 16,-9 5-4-16,-8-5-1 0,-11-1-7 16,-8 2-1-16,-11 1-4 0,-6 1 0 0,-11 3 2 15,-6 1 3-15,-8 8-4 0,-9 4 0 16,-4 7-2-16,-9 3-1 0,-2 11-6 15,-6 7-6-15,0 7-9 0,0 10-17 0,0 7-64 16,6 7-114-16,5 10-132 0,8 5-137 16,8 8-87-16,9 9-34 0,8 1 39 15,9 6 101-15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7:31.6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3291 2202 39 0,'0'-4'171'0,"0"0"-22"0,-2 3-18 16,2-2-8-16,-2 2-8 0,0-3-6 15,0 3-11-15,0-2-6 0,0 3-1 16,0-2-3-16,-1 2-2 0,1-2 0 0,0 2 4 16,0-3 7-16,0 3 1 0,0-1 0 0,-2 1-5 15,2-4-12-15,-3 4-12 16,1-1-11-16,-2 1-6 0,-1-3-4 0,1 2 1 16,0-3 8-16,-3 4 8 0,-1-1 9 0,-1 1 1 15,0-3 2-15,-1 3-3 0,-1-1-5 0,-2-1-6 16,0 2-10-16,1-4-6 0,-3 3-7 15,0 1-5-15,0-3-5 0,0 3-4 0,-2-1 0 16,-2 1 0-16,-1 0-1 0,1 0-1 16,-2 0-1-16,0 1-3 0,-3 2-2 15,1-2 0-15,-3 3 1 0,-1-1 1 0,1 1-1 16,-1 4 1-16,-1-3 0 0,-2 1-1 0,3 4 0 16,-3-5-1-16,2 4 2 0,-1 2 0 0,1-2-2 15,-2 1 1-15,2 0-3 0,-1 0 1 16,1 2-2-16,-2 1-2 0,3-1-2 15,-3 1-3-15,0 0-1 0,3 2 0 0,-3-2-1 0,0 0 1 16,0 4 0-16,1-1 0 0,-1-2 2 16,0 5-1-16,0-2 0 0,3 1 1 0,-1 2-1 15,0 0-1-15,3-2 0 0,2 2 0 0,-3 1-4 16,3-1-1-16,1 3-1 0,1-2 0 0,0 3 0 16,2 1-2-16,-1-1 0 0,3 1 1 0,2-1 1 15,1 1 0-15,-1 3 0 0,4-3 3 16,0 1 0-16,0 2 0 0,3 1-2 0,-1-3 1 0,3 4-1 15,1-1 3-15,1 0 0 0,2 1-2 16,0-1 1-16,2 0-1 0,-1 4 0 0,3-3-1 16,3 1-2-16,-1-1 3 0,0 0 1 15,2-1-1-15,2 1-3 0,3-1 2 0,-1 0 0 16,3 1-2-16,2-2 1 0,1 1 3 16,1-3 1-16,4 4 0 0,0-2 0 0,5 1 0 0,-1-3 0 15,4 2-3-15,1-3 2 0,4 1 1 16,-1-1-1-16,5 1 2 0,0-1 0 0,2 0 2 15,3 0-3-15,1-4 1 0,2 4 2 16,3-1 3-16,0-2-2 0,3 0-2 0,1-2 0 16,4 0-2-16,2 2-2 0,5-5-2 15,1-2 0-15,3 2 1 0,6-4 3 0,2 0 1 16,4 0 3-16,3-5-2 0,3 1 1 0,3-1-3 16,2-2-1-16,2-1 0 0,0-4-5 15,0-1-1-15,2 0 5 0,2-1 2 16,1-4-1-16,1-1 0 0,0-2 3 0,1-1-3 15,1-3-4-15,1 2-1 0,1-2-1 16,-1-4 2-16,-3 0-1 0,1-2 2 16,-5 1 3-16,0-7 0 0,-4 2 1 0,0-3 1 15,-3 0-2-15,-1-1 3 0,-2-3-2 16,-3 1 0-16,-2-2 0 0,-1 1-2 0,-3 0-1 16,-2-1-1-16,-5 0 0 0,-1 0-1 15,-5-1 2-15,-1 1 1 0,-5-2 2 0,-4 1 1 16,-5-3 1-16,-1 0 2 15,-3 1-1-15,-4-4 0 0,-4 0 0 0,-2 2-1 16,-3-4-1-16,-3 0 1 0,-5 0-1 16,-2-1 2-16,-2 1 2 0,-5-1 0 0,-1 1 4 15,-2 0-3-15,-7 3 1 0,-2-2-2 16,-2 1-2-16,-7 4-1 0,-2-1 0 0,-1 0 0 16,-7 1-1-16,-2 3-1 0,-3-3-2 15,-5 3-5-15,-3-2 2 0,-2-1-1 0,-2 4 2 16,-4-1 1-16,-3 0 0 0,-1 1 7 15,-3 1 4-15,1-2 4 0,-1 4-1 16,-1-3 5-16,-3 1-1 0,0 2 1 0,-2 1-3 16,0 2-2-16,-2-1-2 0,0 3-6 0,0 1 1 15,-2 0-1-15,0 1-3 0,-2 4-1 16,-1-2 0-16,-1 1 1 0,-3 6-2 0,-1-1-2 16,-1-2 6-16,1 4 3 15,-1 1-1-15,2-1 6 0,-1 1 4 0,1 3 1 16,1-2-6-16,-1 2-3 0,1 1-2 0,-3 0-4 15,1 3-2-15,-3 1-3 0,0 0 0 0,-4 5-1 16,-2-1-3-16,-4 2-2 0,-5 5-1 16,-4 2 3-16,-1-1 3 0,-6 5 0 0,-1 0 4 15,-2 3 3-15,2 2 2 16,-1-2 4-16,1 0-2 0,4 0 0 0,2 0-3 0,4 0-4 16,1 4-4-16,3-2-6 0,1 0-13 0,-1 6-18 15,3-2-20-15,0 7-20 0,0 0-19 16,-3 4-35-16,1 1-96 0,1 3-136 0,1 2-128 15,4 2-103-15,4-1-47 0,4 1 1 0,5 0 89 16,4-2 145-16</inkml:trace>
  <inkml:trace contextRef="#ctx0" brushRef="#br0" timeOffset="19874.37">27210 12283 23 0,'0'-8'178'0,"0"4"6"0,-2-2-28 0,2 2-14 16,-2-2-11-16,2 1-10 0,-3 1-12 15,1 3-7-15,-2-4-10 0,2 2-7 16,-4-2-1-16,-1 4 0 0,-1-2 7 15,-3 3 8-15,-6 0 12 0,-2 0 7 0,-6 3 8 16,-3 2 4-16,-6-1 8 16,-2 5 0-16,-4-1-4 0,-2 1-4 0,-3 4-8 15,1-1-10-15,0 2-15 0,-1 0-16 16,3 0-16-16,-1-2-16 0,5 2-14 16,2 1-13-16,5-2-13 0,3-1-3 0,7 1-5 15,4 0-2-15,4 0-1 0,5 0-2 16,8 3 2-16,4-2-1 0,7 0 0 15,10 0-2-15,6-6 4 0,9 1 0 16,11-5 1-16,8 0-1 0,8-4 1 0,7-4 1 16,4 0-1-16,5-2 0 0,1-3 0 15,3-1 0-15,-1 1-2 0,-4 0-1 0,-1-2 1 16,-5 1 0-16,-5-2 2 0,-5 0 9 16,-5 2 12-16,-8-2 13 0,-7 3 11 15,-6-2 9-15,-6 2 9 0,-5-3-6 16,-4 4-4-16,-6-5-9 0,-4 3-10 15,-5-1-6-15,-4-2-7 0,-6 2-4 0,-5 1-6 16,-3-2-4-16,-10 4-3 0,-3 0-2 16,-7 2-2-16,-6 2-1 0,-8 0 0 15,-5 4-1-15,-6 4 1 0,-7 0-2 0,-1 2 2 16,-3 3 2-16,-2 2 1 0,2 3-1 16,3 0 1-16,3 1 0 0,5 4-4 0,6-2-2 15,5 1 0-15,8 3 0 0,4-1 0 16,8 1-2-16,5 1 3 0,8 3 1 15,7-2-1-15,6 2 0 0,9 0 3 16,8-2 0-16,8-2-3 0,9-2-1 0,8-1 4 16,11-5 0-16,6-1-4 0,11-5 2 15,6-2 2-15,7-1 1 0,4-3-3 16,4-2 0-16,2-3 1 0,0 0-2 0,-2-3-2 16,-2-2 3-16,-4 0 0 0,-7 1 2 15,-6-1 0-15,-9 0 1 0,-10 0 2 16,-6-1 0-16,-11 0 1 0,-7 0 1 15,-10-1 3-15,-6-2 2 0,-11-2 0 0,-6 2-1 16,-11 0-1-16,-10 0-2 16,-9 1-4-16,-8 0-2 0,-13 3-1 0,-9 2 0 15,-10 3 0-15,-4 3-1 0,-7 1 1 16,-4 0-1-16,0 1-1 0,0 2 2 16,3 2 0-16,5-2 2 0,7 5 2 15,11-2-3-15,8 1 3 0,8 1-5 16,11 1 1-16,11 4-3 0,10-1 0 0,13 2 1 15,10 0 2-15,13 0-1 0,13-2 3 16,13 1 1-16,12-4-2 0,15-2 0 0,11-2-3 16,8 0-1-16,6-2-6 0,5-3-3 0,0 0 2 15,-1-3 0-15,-1-2 3 0,-5 0 4 16,-6-2 4-16,-6-1 2 0,-9-1 1 16,-8 0-1-16,-11-2 1 0,-6 2-2 15,-11-3 4-15,-8-1 0 0,-9 0 5 16,-10 0-2-16,-7-3 0 0,-10-1-1 0,-11 0-6 15,-8-1 2-15,-13-1-2 0,-11 3 1 16,-10-2 0-16,-13 2 1 0,-12 3 3 0,-9 1-3 16,-11 2-2-16,-8 1-1 0,-6 2 0 15,-3-1 3-15,-1 7 2 0,1-2 3 16,3 3-1-16,3 0 2 0,10 3 0 0,5 2-3 16,12-1-5-16,9 0-3 0,12 4-3 15,8-3-1-15,10 3-1 0,9 0 0 16,6 1 1-16,11 4 2 0,6-1 1 15,11 2 2-15,6 0 0 0,11 0 1 16,10-3-1-16,13-1-1 0,11-2-2 0,10-3 1 16,13-4 0-16,8-1 0 0,9-1 0 15,8-4 1-15,4-3 1 0,3 3-3 16,0-3 1-16,-5 0-2 0,-4-5 3 0,-8 5 1 16,-9-4 2-16,-10 2 2 0,-9-1 3 15,-11-2 0-15,-8 2 1 0,-8-3 0 16,-11 1 1-16,-10 0-1 0,-9 0-1 0,-11-3-2 15,-12 2 0-15,-15 3-2 0,-11-1-4 16,-17 4 0-16,-10 3-2 0,-13 1 2 16,-10 0 4-16,-7 4 3 0,-6 0 4 0,-3 4 3 15,-1 0 2-15,0 1-3 0,1-2-4 16,5 5-2-16,9-2-3 0,10 2-2 16,10-2-2-16,11 0 0 0,15 2-2 0,11-2-3 15,12 4 0-15,13-5-1 16,13 4 0-16,12 1 0 0,15-4 0 15,13-1-1-15,11-1-2 0,12-4-2 0,13 0 0 16,6-4 3-16,11-1-1 0,4-1 1 0,6-4 1 16,0 1 4-16,3-2 0 15,-5 1-2-15,-4-2 2 0,-6 0 3 0,-11 3 2 16,-11-2 3-16,-10 2 5 0,-10-1 6 0,-12 0 2 16,-10-1 4-16,-10-1 2 0,-13 1-2 15,-13 2-4-15,-12 0-4 0,-14 1-4 16,-9 3-1-16,-16 1-6 0,-10 4 6 15,-9 0 0-15,-10 1 4 0,-7 3-2 0,-6 4-2 16,-2 0 0-16,-4 5-3 0,4-2-4 16,2-1-5-16,8 3 1 0,9-1 3 15,11 0 0-15,10 0-3 0,11-3-3 16,12 0 1-16,9 2-4 0,11-2-3 0,8 1-3 16,12 0 0-16,9-1 4 0,13 0 1 15,13-5 2-15,10 0 2 0,15-4 4 16,10 0-2-16,13-4-1 0,9-3 0 15,8-2-1-15,7 0 0 0,3-3 1 16,8-2 3-16,-1-1-3 0,0 1 3 0,-5-1-1 16,-1 0-2-16,-9 1 2 0,-8-1 2 15,-11 0 0-15,-8 5 2 0,-11-1 2 16,-8-2 5-16,-9 2-2 0,-8 2 1 0,-9-1 2 16,-6 0-2-16,-8 1 1 0,-7 0 0 15,-9 1-2-15,-7 0-3 0,-8 3-1 16,-7 4 1-16,-9 2-1 15,-7 4-2-15,-6 3 2 0,-4 3-1 0,-4 3 0 0,-2 1 3 16,-3 6 0-16,3 1 1 0,-1 3 0 16,7 0-1-16,5 1-2 0,5-1-2 15,9 3-1-15,4-3-3 0,9 1 1 0,4-1 2 16,9 3 1-16,5-3-2 0,7 1 0 16,7 0 2-16,8-5 2 0,8 3 0 0,7-4-1 15,8-2 4-15,9-2-3 16,8-2 0-16,7-7-2 0,5 1 1 0,5-3-2 15,3-4-5-15,1-1 1 0,-2-5 0 16,-2 0 1-16,-2-5-1 0,-6-1 3 16,-5-2 3-16,-6-2 0 0,-6 1 0 0,-7-2 0 15,-6 0 0-15,-6-2 0 0,-7 2 1 16,-6-2-1-16,-6-1 5 0,-5 2 0 16,-8-1 2-16,-4-1 2 0,-7 2 0 0,-8 0-1 15,-9 4-3-15,-8 0-1 0,-9 4-2 16,-8 2-2-16,-10 3-4 0,-7 0 1 15,-4 8 1-15,-7 1-1 0,1 2 2 16,-3 5 1-16,4-1 0 0,5 0 1 0,4 2-1 16,11 2-1-16,6-1-3 0,10-3 1 0,9 2-1 15,11 0 1-15,8 4-2 16,11-5 2-16,10 5-2 0,13-4 3 0,8-1 1 16,13-1-2-16,11-2 3 0,10-4 0 15,11-1-2-15,8-3-5 0,7-1-1 16,4-1-4-16,2-3-2 0,0-5-5 0,-4-1 2 15,-2-1 2-15,-7-3 2 0,-8 0 4 16,-9 1 6-16,-10-3 10 0,-9 3 6 16,-8-3 7-16,-11 0 3 0,-8-2 1 15,-11 2-1-15,-8-2-2 0,-11 2-6 0,-10 0-3 16,-11 1-5-16,-13 1-4 16,-12 4 0-16,-11-3-5 0,-11 6-1 0,-8 2-4 15,-4-3 0-15,-2 3 4 0,-3 1-2 16,5 2-6-16,2-3-9 0,6 4-31 0,7 1-83 15,8 0-125-15,8 1-125 0,9 3-114 0,7-1-80 16,5 5-16-16,9 1 58 0,9-4 110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8:28.9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8183 4661 29 0,'-2'0'170'16,"-2"0"-14"-16,2 0-21 0,-1 0-9 15,1-3-8-15,0 3-8 0,0 0-9 16,0 0-3-16,2 0 4 0,-2 0 9 16,2 0 15-16,-2 0 15 0,0 0 15 0,0 0 8 15,-1-2 0-15,-1 2-12 0,0 0-18 16,0 0-19-16,-5 0-15 0,3 0-8 15,-3 0-5-15,-1 0-3 0,-1 2-3 16,1-2-5-16,-3 3-8 0,-2-2-12 0,0 5-8 16,-2-2-8-16,0 1-6 0,-2 0-2 15,0 3-4-15,-2 0-3 0,-2 5-1 16,0-2-3-16,-1 4 0 0,-3 0-2 0,-1 7 0 16,-1-2 4-16,-1 5 0 0,-2 0 0 15,-2 4 1-15,1 1 0 0,-3 3 2 16,-3 1-4-16,1 4 0 0,0 0-1 15,2 4 1-15,0-1-1 0,0 3-2 0,5 4-3 16,-1-2-1-16,2 4-1 0,3 2-1 16,1 2-1-16,3 0-3 0,6 0-1 15,2 5 1-15,5 0-1 0,3 2-1 16,5 1 1-16,6 1-2 0,5-3 2 16,4 2 0-16,4-3-1 0,6-1-3 0,4-3 0 15,7-1 5-15,6-5-2 0,3-2 2 16,5-1 4-16,5-5 2 0,4-3-2 0,5-8-4 15,3 0 0-15,5-5 1 16,2-5-3-16,5-3 0 0,1-6 1 0,4-5 0 16,1-3 2-16,4-6-5 0,-1-6-1 0,1-3-2 15,2-6 0-15,-2-2-1 0,-2-5-4 16,-3-4 2-16,-1-2 0 0,-3-2 1 16,0-7-2-16,-4 1 4 0,-2-7 4 15,-2-1 2-15,-4-3 0 0,-1-4-1 16,-3-3 1-16,-5-2-1 0,-2 0 0 15,-4 0 0-15,-5 1 3 0,-3-1 6 0,-5 0 2 16,-9 2 8-16,-1-2 5 0,-9 1 5 16,-4 0 3-16,-5 2 3 0,-3-2 5 0,-7 0-1 15,-7-1 0-15,-3 4 3 0,-5-4 3 16,-4 1 2-16,-7-1-1 0,-5-3-2 16,-3 3 1-16,-6 1-2 0,-3 2-6 15,-3-1-3-15,-5 6-2 0,-2-2 0 0,-2 7-6 16,-2 3-6-16,-5 2-3 0,-3 7-8 0,-3 1-6 15,-2 9-6-15,-2 2-5 0,-2 5-1 16,0 5-4-16,0 4-7 0,-2 3-19 16,0 9-29-16,-1 0-29 0,3 6-32 15,0 5-30-15,4 0-25 0,1 8-43 0,3 2-111 16,5 1-125-16,3 7-130 0,3 1-58 16,7-1-17-16,-1-1 38 0,5-1 129 15</inkml:trace>
  <inkml:trace contextRef="#ctx0" brushRef="#br0" timeOffset="15856">2271 7981 18 0,'-2'-5'136'0,"-2"1"-10"0,0-1-8 16,1 2-10-16,-1 0-12 0,0-2-15 0,0 4-12 15,0-3-6-15,-1 0 0 0,1 3 2 16,0-2 8-16,0 2 13 0,-1-3 6 0,-1 2 4 16,2 1-1-16,-3-3-5 0,1 3-8 15,0-2-8-15,-3 3-5 0,-1-1-3 0,-1 1 2 16,-2-4 4-16,-1 4 10 0,-1-1 8 0,-2 1 8 16,-2 0 5-16,-2 0-1 0,-1 0-3 15,-1 0-9-15,-2 1-7 0,-1-1-11 0,1 4-7 16,-3-3-7-16,1 2-8 0,-3-2-3 0,1 3-6 15,-1-1-3-15,0 2-5 0,-1-1-3 0,-1 1-2 16,0 3-3-16,-2-3 1 0,0 2 2 16,1 2 0-16,-1 0 2 0,0 2 0 15,0 2-3-15,0-2-4 0,0 3-2 0,0 1-6 16,3 0-2-16,-1 1 1 0,0 2-1 16,2 2-2-16,1 1 0 0,1-1 2 0,1 2-2 15,1 3 0-15,1 4-4 0,0-4 1 16,1 5-1-16,1-1 1 0,2 4 0 15,0-3 1-15,2 5 0 0,0-4-1 16,2 3-2-16,2 0 1 0,0 3-2 0,0-1-4 16,3-1-1-16,1 3 5 0,0 3 0 15,1 1 0-15,1-2 2 0,3 3 1 0,0-2 3 16,-1 2-4-16,3-2 1 0,2 1-1 16,2-1 1-16,2 2-1 0,2-2-2 0,3-2 0 15,1-1-1-15,3 3-1 0,1-3-3 0,3 3 0 16,2-2 0-16,4 2 1 0,0-3-1 15,5 3 2-15,1-3 1 0,3-1 1 16,4-2-1-16,2-1 0 0,4 0 1 0,5-3 3 16,-1-1 0-16,5-2 2 0,1-6 0 15,3 0 0-15,2-3-2 0,3-1-2 0,-1-6 0 16,4 1-2-16,3-5 1 0,1-4-1 16,1 1-1-16,-1-5 1 0,3 0 0 0,0-5 0 15,0 0-2-15,1-6 1 0,-1 1 1 16,2-4-1-16,0-1-2 0,0-4 0 0,0-2-1 15,-3-1 1-15,3 0 0 0,-2-2 2 16,-2-5 1-16,-1 3 2 0,-1-2 1 0,-3-1-3 16,-4-1 1-16,0 1 1 0,-4 0-1 15,-4-1 0-15,-2 1 0 0,-3 3 1 0,-4-3 1 16,-4-1-1-16,0 1-1 0,-4 0 1 16,-2-4-2-16,-3 0 2 0,-2 0 0 15,1 0-2-15,-5-2 3 0,0 1 0 0,-4-2 1 16,0-2 1-16,-2 0 2 0,-2 2 1 15,-3-3 1-15,-1 4 3 0,-3-4 0 0,0 4-2 16,-4-3 2-16,1 0-1 0,-3 2 0 16,-3-2-4-16,1 3 1 0,-2-5 2 0,-2 5 0 15,-1-2 2-15,1 1 0 16,-5 2 1-16,1-1-1 0,-1 1 1 0,-1-2 0 16,-3 2 4-16,0-3 2 0,0 2-1 15,-2-1 2-15,-2-1-2 0,-2 3 0 0,-2 0-3 16,-1 0-2-16,-3 1 2 0,-1 1 2 0,-1 2 0 15,-3 1 1-15,0-1 0 0,-2 5 1 16,-2 0 1-16,0 0-2 0,-2 0 1 16,-2 2-1-16,0 3 2 0,-2 0 0 15,-3-2 1-15,1 5 0 0,-1 2-1 0,-1-2-2 16,-1 1-3-16,0 2-2 0,1 2-6 0,-1-2-3 16,1 3 0-16,-3 2 0 0,0 0 0 15,1-1-2-15,-3 5 3 0,0 1-1 0,-2-1-2 16,-2 5-1-16,0 0 2 0,0 4-3 15,-2-3-2-15,0 7-1 0,0-2-2 0,0 4-3 16,-1 0-5-16,-1 4-2 0,2 4-15 0,-2-1-17 16,4 4-26-16,0 2-26 0,0 1-23 0,4 1-24 15,0 3-32-15,4-2-94 0,5 2-116 16,6 2-101-16,4-1-103 0,3 2-41 16,5-2 12-16,3 2 93 0,4-1 132 0</inkml:trace>
  <inkml:trace contextRef="#ctx0" brushRef="#br0" timeOffset="26159.11">11339 2998 203 0,'-2'-1'309'0,"2"-2"59"16,-2 1-2-16,2-1-13 0,-2 3-23 15,2 0-28-15,0 3-27 0,0 3-29 0,0 4-36 16,0 8-37-16,2 8-32 0,-2 9-23 16,2 5-23-16,0 9-26 0,0 5-19 15,0 4-17-15,-2 2-7 0,2 2-8 0,0 2-2 16,1 1-7-16,-1-1-2 16,0-1-2-16,0 1-7 0,2-3-10 0,-2-4-27 15,0-4-67-15,0-3-122 0,1-5-127 0,-1-3-130 16,0-8-85-16,0-6-29 0,-2-7 43 15,0-5 106-15</inkml:trace>
  <inkml:trace contextRef="#ctx0" brushRef="#br0" timeOffset="26390.85">11275 3356 143 0,'-2'-37'401'0,"0"7"70"16,0 6 48-16,0 3-46 0,2 7-56 15,2 2-76-15,4 4-76 0,5 8-54 16,2 8-36-16,6 8-32 0,4 5-39 0,5 9-31 16,1 7-23-16,1 1-18 0,4 4-11 15,-3 5-7-15,3-2-6 0,0 0-7 16,-2-2-4-16,2-1-10 0,-2-1-13 0,-3-2-30 16,-1-3-84-16,-1-2-124 0,1-5-126 15,-1-3-130-15,-1-6-72 0,-3-6-19 16,-4-5 61-16,-2-3 113 0</inkml:trace>
  <inkml:trace contextRef="#ctx0" brushRef="#br0" timeOffset="26608.49">11936 3240 242 0,'-2'-22'512'0,"0"4"78"0,0 3 47 15,-3 6-51-15,3 8-115 0,0 6-149 16,0 8-123-16,0 9-72 0,0 12-44 0,-3 6-30 15,3 7-19-15,-2 3-12 0,0 5-11 16,2 2-12-16,-2-1-11 0,1 1-21 0,1-2-57 16,0 3-125-16,2-7-140 0,2 2-139 15,0-9-96-15,3-4-36 0,-1-2 27 16,2-9 107-16,5-4 135 0</inkml:trace>
  <inkml:trace contextRef="#ctx0" brushRef="#br0" timeOffset="26920.03">12287 3794 84 0,'-2'-16'457'0,"-2"4"101"0,-2 0 63 16,-3 3-10-16,1 4-90 0,-3 0-140 0,-2 3-140 16,1-1-97-16,-1 6-62 15,-2-1-39-15,2 3-21 0,1 0-11 0,1 4-7 0,1-2 1 16,-1 2-3-16,2-1-2 0,3-2 0 15,2 1-2-15,0-3 1 0,2 1-2 16,-1-2 0-16,6-2 0 0,-1-1-2 16,4 0 5-16,0-4-1 0,3-1-1 0,1 1 4 15,1-3 2-15,2 1 1 0,-1-2-1 0,1 4-1 16,0-1 1-16,0 5-2 0,-1 0 1 16,1 5 1-16,-3-1-2 0,1 5-1 15,-2 0 1-15,-1 6-4 0,0-1-11 16,1-2-30-16,-1 2-97 0,1 0-137 0,-1-4-135 15,5 2-136-15,0-8-63 0,-1 0-9 16,3-8 75-16,2 0 128 0</inkml:trace>
  <inkml:trace contextRef="#ctx0" brushRef="#br0" timeOffset="27185.02">12802 3410 58 0,'17'-34'347'0,"-5"5"119"16,-3 1 83-16,-3 6-6 15,-2 2-41-15,-2 2-67 0,-2 3-87 0,-2 2-110 16,-2 5-91-16,0 0-57 0,-5 3-37 16,-1 9-20-16,-3 0-9 0,-2 8-6 0,-2 6 2 15,0 3 5-15,0 7 9 0,1 2 9 16,1 3 8-16,2 1 9 0,2 2 2 0,5-2-4 16,4 0-6-16,2 0-6 0,6-3-13 15,3-1-13-15,3-1-10 0,5-3-10 16,2-3-19-16,3 1-22 0,-1-7-24 0,2-1-24 15,0-4-37-15,1-3-97 0,-1-4-115 16,0-1-107-16,3-4-101 0,-3-8-65 0,-2-2-10 16,0-6 77-16,-2-4 117 0</inkml:trace>
  <inkml:trace contextRef="#ctx0" brushRef="#br0" timeOffset="27385.69">13238 3126 177 0,'10'-24'402'0,"-3"6"121"0,-1 10 47 0,0 3-17 15,-2 10-53-15,1 7-69 0,-1 13-98 16,-2 8-106-16,2 5-72 0,-2 8-44 0,3 2-33 16,-1 6-23-16,0 0-19 0,0 4-12 15,1-4-16-15,-1 0-20 0,0-3-18 16,2-1-22-16,-1-3-26 0,1-2-87 0,-2-3-146 16,3-5-151-16,-3-4-121 0,0-3-54 15,0-9-12-15,-2-3 64 0,-2-3 141 16</inkml:trace>
  <inkml:trace contextRef="#ctx0" brushRef="#br0" timeOffset="28811.01">15212 2841 139 0,'3'-4'294'0,"-3"0"60"0,2 3 28 15,-2 2 25-15,2 7-4 0,-2 2-21 16,2 10-29-16,-2 4-46 0,2 10-69 0,0 6-78 16,0 8-60-16,0 2-41 0,1 1-24 15,1 3-16-15,0-2-10 0,2 2-8 16,-1-4-14-16,-1-1-38 0,0 0-80 0,0-5-102 15,-2-3-104-15,3 0-97 0,-1-6-97 16,-2-2-26-16,0-7 45 0,-2-2 85 16,-2-4 95-16</inkml:trace>
  <inkml:trace contextRef="#ctx0" brushRef="#br0" timeOffset="28993.5">15043 3489 185 0,'-10'-11'250'0,"1"-2"10"0,3 4-25 16,4 2-19-16,2-3-13 0,2 3-6 16,6-2 2-16,3 2-3 0,4-2-21 15,2 3-31-15,6-1-39 0,2-1-34 0,5-1-29 0,2 4-40 16,4-5-70-16,0 1-93 0,4 0-102 16,0 1-109-16,2-1-57 0,-1 0-10 15,-1-2 44-15,2 6 77 0</inkml:trace>
  <inkml:trace contextRef="#ctx0" brushRef="#br0" timeOffset="29326.63">16961 2825 36 0,'-4'-4'433'0,"-1"0"106"15,-3 4 67-15,-3 4 11 0,1 0-91 16,-3 4-117-16,0 5-138 0,1 4-99 0,-5 5-64 16,0 10-44-16,0 5-24 0,0 6-18 15,-2 3-10-15,2 4-8 0,0 3-4 0,0-4-2 16,2 4-10-16,0-7-8 0,1 2-16 0,1-5-45 15,0-1-94-15,3-4-121 0,-1 0-112 16,3-6-117-16,-1-4-64 0,1-4 5 16,1-3 70-16,1-5 111 0</inkml:trace>
  <inkml:trace contextRef="#ctx0" brushRef="#br0" timeOffset="29538.98">16794 2974 106 0,'12'-28'407'0,"-3"8"92"0,-1 4 81 0,1 6-24 16,-1 5-64-16,3 5-94 0,-1 9-104 0,1 7-84 15,2 9-78-15,1 4-53 0,1 6-29 16,0 8-21-16,0 2-16 0,2 4-8 16,-2-2-10-16,2 3-11 0,-3-4-26 0,-1 2-71 15,-2-3-134-15,1 0-135 0,-1-2-141 16,-3-2-76-16,-1-4-23 0,-3-3 46 15,-2-5 124-15</inkml:trace>
  <inkml:trace contextRef="#ctx0" brushRef="#br0" timeOffset="29691.59">16853 3511 142 0,'-6'-12'373'0,"-3"3"36"0,3 4 20 16,1 0-78-16,5-1-113 0,3 2-152 0,3-1-152 15,7 4-143-15,1-3-113 0,6 0-60 16,1 3-19-16,0-2 33 0</inkml:trace>
  <inkml:trace contextRef="#ctx0" brushRef="#br0" timeOffset="30006.77">17285 3347 140 0,'4'-10'331'0,"0"4"50"16,0 2 21-16,3-1-31 0,-1 1-47 0,3 4-66 0,-1 0-52 16,3 4-43-16,1 2-49 0,1 3-40 15,0 5-28-15,-1 3-19 0,1 5-9 0,-2-1-8 16,-3 4-1-16,-1 3-1 16,-3 2 1-16,-2-1 2 0,-2 0 6 0,-2 1 12 15,-5-1 14-15,-1-3 12 0,-3 3 8 16,-1-4 1-16,-3 0-3 0,-2-1-12 0,-2-5-13 15,-2 0-12-15,2-3-9 0,-3-6-3 16,3-2 3-16,2-1 4 0,3-6 0 16,1-1 3-16,4-1 3 0,1-1-3 0,4-3-4 15,4-3-5-15,4 2-2 0,2-1-3 16,3-1-4-16,6 0-1 0,2-1-10 0,2 1-52 16,4-1-114-16,4-4-142 0,3 2-157 15,4 1-91-15,2-5-38 0,0 1 25 16,0-2 101-16</inkml:trace>
  <inkml:trace contextRef="#ctx0" brushRef="#br0" timeOffset="30243.59">18068 2929 36 0,'-4'-12'493'0,"-3"5"97"16,-1 6 55-16,-1 5 36 0,1 4-113 0,2 9-176 15,-1 5-143-15,1 10-90 0,4 5-52 0,0 5-31 16,-1 5-26-16,3 4-18 0,0-2-19 16,0 2-16-16,3-1-18 0,-1-2-19 15,0 0-39-15,0-7-101 0,2 2-152 0,-2-3-142 16,0-6-112-16,3-4-54 0,-3-5 3 16,-2-1 81-16,2-10 145 0</inkml:trace>
  <inkml:trace contextRef="#ctx0" brushRef="#br0" timeOffset="30404.3">17960 3272 161 0,'-2'-18'521'0,"2"4"89"15,0 8 51-15,4 3-6 0,2 7-123 16,3 4-174-16,6 3-146 0,2 4-86 16,6 1-55-16,2 2-48 0,3 1-47 15,4-2-107-15,-1 0-163 0,5-5-153 0,-2 1-132 16,0-4-60-16,-2-5-10 0,-3-4 74 15,1-4 147-15</inkml:trace>
  <inkml:trace contextRef="#ctx0" brushRef="#br0" timeOffset="30570.45">18531 2895 423 0,'0'-15'581'0,"-4"2"70"15,0 9 48-15,0 7-75 0,-3 3-146 0,1 13-163 16,0 3-105-16,-1 10-64 0,1 6-47 0,0 5-37 15,1 4-45-15,3 1-44 0,0 2-41 16,0-2-72-16,2 2-159 0,2-5-161 16,2-2-142-16,3-3-56 0,1-7-14 15,1-7 42-15,1-2 146 0</inkml:trace>
  <inkml:trace contextRef="#ctx0" brushRef="#br0" timeOffset="30901.74">18813 2989 77 0,'4'-25'527'0,"-4"7"95"0,-2 6 58 0,-4-1 38 16,-1 9-122-16,-1 7-207 0,-3 6-152 15,1 7-91-15,-1 8-56 0,-2 11-37 16,3 3-26-16,-1 4-20 0,1 5-13 0,1 3-10 16,3-1-8-16,2-1-3 0,2-3-2 15,4-1 0-15,0-4 1 0,4-6 3 0,3-2 5 16,3-6 3-16,3-5 3 15,2-6 4-15,2-2 5 0,2-9 2 0,3-4-1 16,1-8 0-16,0-1 0 0,1-6-1 0,20-31-4 16,-22 17 8-16,-5-5 4 15,-2-1 8-15,-3-5 6 0,-3-2 6 16,-5 0 7-16,-1 0 3 0,-8 3-2 0,-1 3-8 16,-6-2-6-16,-3 8-18 0,-4-3-23 15,-4 7-33-15,-5-2-99 0,1 7-162 16,0-3-171-16,-3 2-113 0,1 1-49 15,1 1-6-15,3 3 78 0,2-1 153 0</inkml:trace>
  <inkml:trace contextRef="#ctx0" brushRef="#br0" timeOffset="31349.35">19175 3456 111 0,'0'-4'216'16,"0"2"9"-16,0 2-53 0,0 0-63 0,4 2-44 15,0 1-28-15,1 2-17 0,1 0-9 16,2 0-5-16,-1 3-3 0,-1 0-2 0,0 1 4 16,1 0 22-16,-1 1 32 0,-2 0 41 15,3 5 49-15,-3-2 56 0,0 0 58 16,0 4 30-16,1-1 8 0,-1 2-12 0,-2-3-30 15,0 2-44-15,0 1-52 0,-2 2-46 16,-2-2-38-16,0-1-28 0,-2-2-19 16,-3 3-19-16,-1-2-53 0,-5 1-111 15,1-1-137-15,-3-2-142 0,-4-2-115 0,2-3-55 16,-2 1 11-16,2-5 87 0,4-4 126 16</inkml:trace>
  <inkml:trace contextRef="#ctx0" brushRef="#br0" timeOffset="31830.46">20521 3386 202 0,'-4'-1'309'0,"2"-3"48"16,0 0 0-16,2 0-31 0,2 3-18 0,4-4 1 15,3 0-6-15,5 0-20 0,8 1-27 16,5-1-33-16,5 1-35 0,8-1-50 16,9 2-32-16,8-1-17 0,4 0-10 15,7 3-5-15,4-3-5 0,4 4-2 0,5-1-9 16,-1 1-11-16,3 0-11 0,-1 0-11 15,1 0-11-15,-3 0-14 0,-2 1-18 16,-4-1-27-16,-2 4-30 0,-4-4-97 0,-4 0-156 16,-5 0-160-16,-4-5-118 0,-4 1-49 15,-9-4-7-15,-4 0 76 0,-6-5 151 0</inkml:trace>
  <inkml:trace contextRef="#ctx0" brushRef="#br0" timeOffset="32131.17">22013 2733 98 0,'-6'-5'337'0,"0"1"42"0,1 0 37 0,3 4-38 16,0 0-65-16,2 4-55 0,2 0-41 15,3 1-21-15,3 4-21 0,0 3-33 16,5 5-33-16,2 0-27 0,0 8-23 0,2 3-17 15,2 3-11-15,-2 3-2 0,0 5 4 0,-3 4 3 16,-1 2 7-16,-4 3 7 16,-5-2 6-16,-4 3-4 0,-4 1-6 0,-7 1-6 15,-2-1-10-15,-1-1-9 0,-6-5-10 16,-1 1-22-16,0-1-89 0,-2-5-148 16,2-1-173-16,-3-7-126 0,1-2-64 0,0-4-19 15,-3-5 66-15,1-1 137 0</inkml:trace>
  <inkml:trace contextRef="#ctx0" brushRef="#br0" timeOffset="43310.37">23296 2881 124 0,'-2'-6'265'15,"-2"2"39"-15,2 0-18 0,-3 8-33 0,3 5-23 16,-2 3-27-16,2 13-27 0,2 9-27 16,0 9-29-16,0 10-28 0,2 2-32 15,2 8-22-15,0 2-17 0,3-1-10 0,-1 2-17 16,3 0-36-16,-3-3-50 0,2 0-50 15,-1-4-56-15,-1 0-54 0,0-8-50 16,1-2-38-16,-3-2 12 0,-2-10 29 0,0-3 45 16</inkml:trace>
  <inkml:trace contextRef="#ctx0" brushRef="#br0" timeOffset="43545.09">23279 3244 146 0,'-6'-30'219'0,"-1"1"-6"0,3 8-42 16,2 3-34-16,0 3-9 0,4 6 8 15,2 5 20-15,3 8 31 0,3 9 24 0,3 4 10 16,2 7-11-16,4 6-34 0,0 7-41 16,4-2-47-16,0 6-35 0,3-3-21 15,1 3-16-15,-1-3-19 0,1 0-38 0,-1-1-61 16,1 0-69-16,-1-7-76 0,-3 0-75 0,0-5-79 15,-2-6-14-15,-4-6 34 0,0-4 53 16</inkml:trace>
  <inkml:trace contextRef="#ctx0" brushRef="#br0" timeOffset="43727.81">23768 3013 150 0,'-2'-21'274'0,"-2"8"58"0,2 3-3 15,-3 10-5-15,3 10-11 0,0 8-19 0,0 8-38 16,0 13-50-16,2 4-58 0,0 7-51 16,0 4-41-16,2 2-40 0,0 2-52 0,0 0-69 15,0 0-85-15,0-2-90 0,3-2-96 16,-3-1-67-16,0-3-4 0,0-7 40 16,-2-3 68-16</inkml:trace>
  <inkml:trace contextRef="#ctx0" brushRef="#br0" timeOffset="44291.39">24045 3423 11 0,'-10'9'183'0,"-3"0"12"16,2 5-30-16,-1 4-30 16,1-1-26-16,-2 7-22 0,3-3-26 0,1 2-20 0,1 1-16 15,-1-4-9-15,5 0-7 16,0-2-3-16,2-2 1 0,0-1 0 0,2-4 0 15,2-2 2-15,2-1 3 0,0-3 2 0,5-3 6 16,-1-4 2-16,3-3 6 0,-1-3 13 16,3-1 15-16,0-2 22 0,2 1 21 15,-3-3 22-15,1 5 23 0,-2-1 20 0,-1 5 25 16,-1-1 25-16,-3 5 9 0,0 5-9 16,1 4-21-16,-3 1-26 0,0 5-40 15,0-1-50-15,1 2-46 0,-3 3-74 0,2-4-110 16,0 4-119-16,1-4-108 0,-1 0-119 0,2-5-50 15,3-3 20-15,-1-3 81 0,1-1 102 16</inkml:trace>
  <inkml:trace contextRef="#ctx0" brushRef="#br0" timeOffset="44505.43">24511 3155 161 0,'4'-14'416'0,"-2"3"103"0,0 7 69 16,-4 0-48-16,2 9-83 0,-2 9-98 16,0 5-100-16,0 6-99 0,0 8-67 15,0 4-41-15,2 5-26 0,0 3-15 0,0-1-10 16,2 5-19-16,2-4-48 0,-2 3-102 16,0-3-118-16,0-1-116 0,1 0-111 15,-3-5-61-15,2-3 5 0,-2-3 78 16,-2-4 109-16</inkml:trace>
  <inkml:trace contextRef="#ctx0" brushRef="#br0" timeOffset="44687.98">24503 3449 290 0,'0'-22'345'16,"2"10"67"-16,0 3 10 0,0 5-42 0,2 9-52 15,2 4-47-15,3 2-42 0,2 7-66 16,-1 1-62-16,3 2-64 0,-1 1-77 0,1 0-102 15,2 1-103-15,0-1-100 0,0-2-103 16,-1-3-58-16,-1-4 9 0,0-1 68 16,0-6 83-16</inkml:trace>
  <inkml:trace contextRef="#ctx0" brushRef="#br0" timeOffset="44854.4">24835 3235 76 0,'2'-17'333'0,"0"4"91"0,0 8 91 15,-2 5-22-15,-2 9-53 0,2 6-63 16,-2 9-68-16,2 2-86 0,-2 6-87 0,2 1-63 16,-2 4-57-16,2 2-84 0,-2-4-112 15,2 4-122-15,2-4-116 0,0 2-107 16,0-5-39-16,2-5 33 0,0-2 89 16,3-5 105-16</inkml:trace>
  <inkml:trace contextRef="#ctx0" brushRef="#br0" timeOffset="45202.3">25209 3164 308 0,'3'-21'442'0,"-3"8"96"16,-3 1 15-16,-1 7-57 0,-2 5-81 0,0 8-91 16,-3 6-103-16,-1 6-91 0,-1 6-58 15,0 7-35-15,1 5-17 0,-3 3-10 16,2 3-5-16,1 1-6 0,1 0 1 15,1 2-3-15,4-2-1 0,2-3 1 0,2-1 0 16,2-3 3-16,4-4-1 0,5-2 0 0,-1-5-1 16,5-2-1-16,2-8 1 0,2-4-4 15,2-3 0-15,0-5-1 0,3-5 3 16,-3-8 0-16,2-3 0 0,-2-7 9 0,-2-4 8 16,-2-6 7-16,-2-6 6 0,-2-2 9 15,-3-7 5-15,-3 1-1 0,-5-4-4 16,-2 4-6-16,-2-1-6 0,-5-1-8 0,-1 6-6 15,-3 0-13-15,-1 5-25 0,-3 0-80 0,-2 4-142 16,0 4-143-16,0 0-147 0,0 6-69 16,4-1-19-16,1 4 54 0,1-1 129 15</inkml:trace>
  <inkml:trace contextRef="#ctx0" brushRef="#br0" timeOffset="45569.93">25711 3558 297 0,'-4'3'427'0,"-2"-3"86"16,1 2 32-16,1-2-71 0,0 2-93 0,0-2-91 15,2 0-93-15,2 0-88 0,0 3-69 16,0-3-44-16,2 1-28 0,0 3-14 16,0-3-6-16,2 3 1 0,0 4 8 0,1-1 10 15,-1-1 13-15,0 3 11 0,0 0 8 16,0 2 6-16,-1 1 9 0,-1 0 14 16,0 1 11-16,0 3 6 0,0-1 4 15,-2 1-1-15,-2 0-9 0,0 0-9 0,0 1-10 16,-5 0-9-16,1 0-43 0,-2 0-80 15,-1-1-104-15,1-1-111 0,1-4-128 0,1-2-77 16,2-5-8-16,-1-4 54 16,5-4 90-16</inkml:trace>
  <inkml:trace contextRef="#ctx0" brushRef="#br0" timeOffset="45832.12">26681 3306 110 0,'4'-9'452'0,"-2"5"90"15,-2-1 64-15,2 6-6 0,0 4-101 16,0 4-137-16,0 7-118 0,3 4-87 0,-1 8-62 15,0 2-42-15,0 3-28 0,1 6-25 16,-1-1-34-16,0-1-70 0,0 5-118 16,0-1-119-16,1-2-120 0,-3 1-101 0,0-2-32 15,-2-4 35-15,-2-3 99 0,0-2 111 16</inkml:trace>
  <inkml:trace contextRef="#ctx0" brushRef="#br0" timeOffset="45998.27">26640 3712 99 0,'-2'-17'399'0,"0"0"81"0,2 4 74 16,2 1-19-16,2 4-80 0,5-1-110 0,2 1-96 15,3 2-79-15,3 0-90 0,4 1-121 16,5-3-154-16,1 3-133 0,7-2-92 16,4-1-93-16,5-1-49 0,3 0 39 0,3 1 110 15,0-5 110-15</inkml:trace>
  <inkml:trace contextRef="#ctx0" brushRef="#br0" timeOffset="46281.62">28412 2904 28 0,'0'-9'400'0,"-2"5"110"16,-2-2 76-16,-1 6 11 0,1 0-88 16,-2 7-108-16,-3 5-114 0,-1 5-103 15,-3 8-70-15,0 9-46 0,-4 8-28 0,3 3-17 16,-3 6-9-16,0 2-7 0,0 0-5 16,0 1-6-16,2-1-8 0,0-2-25 15,0-1-76-15,1-2-120 0,3-4-127 0,0-3-111 16,5-3-97-16,0-4-33 0,4-6 46 15,0-3 104-15,2-8 119 0</inkml:trace>
  <inkml:trace contextRef="#ctx0" brushRef="#br0" timeOffset="46479.64">28349 3118 383 0,'8'-31'501'0,"-2"3"71"0,1 7 15 16,-1 5-66-16,0 3-108 0,3 9-117 15,-1 8-95-15,3 9-63 0,-1 4-47 0,3 8-32 16,-2 7-19-16,1 7-15 0,-1 1-13 16,2 3-12-16,-3-1-12 0,1 4-21 0,-1-1-62 15,-1-2-132-15,-3 2-146 0,3-3-152 16,-5 0-76-16,0-2-26 0,-2-4 35 0,-4-2 119 16</inkml:trace>
  <inkml:trace contextRef="#ctx0" brushRef="#br0" timeOffset="46628.38">28395 3552 201 0,'-8'-12'416'0,"-1"4"41"0,3 0 20 0,-1 4-83 16,3 3-192-16,4-3-209 0,4 8-184 16,3-4-146-16,1 1-77 0,5 3-26 0,0 0 38 15,4 0 79-15</inkml:trace>
  <inkml:trace contextRef="#ctx0" brushRef="#br0" timeOffset="46928.04">28668 3528 195 0,'9'-8'447'0,"-5"3"84"0,2 1 52 16,-2 2-59-16,1-3-101 0,-1 4-116 0,0-3-108 16,5 4-79-16,-1 0-51 0,1 0-30 15,3 5-19-15,-1 0-8 0,1 5-8 16,1-1-5-16,-2 3 1 0,-1 5 0 0,1 0-1 15,-5 2-2-15,1 0 3 0,-3 2 3 0,-2 2-3 16,-2-4 1-16,-2 2 4 0,-4-2-1 16,-1-1-2-16,-1-1-2 0,-3-1-1 0,-2-3-3 15,3-1-2-15,-3 0-2 0,3-6 0 16,1-2 1-16,1 0 2 0,-1-2 0 16,3-2 4-16,2-2 0 0,1-2 5 0,3 3 2 15,5-2 2-15,-1 2-1 0,4-3 1 16,3 3 1-16,2 1-3 0,4-3-10 0,2 3-39 15,2-2-91-15,4 2-123 0,3-3-122 16,6 2-127-16,2-5-64 0,2 2 1 0,4-2 72 16,0-3 111-16</inkml:trace>
  <inkml:trace contextRef="#ctx0" brushRef="#br0" timeOffset="47392.93">29739 3219 80 0,'2'-4'222'15,"3"-1"18"-15,-1-4-36 0,0 1-59 0,4-4-46 16,1 0-33-16,1-5-25 0,1 1-17 16,0 1-11-16,-3-4-5 0,1 1 5 0,-3 1 20 15,-2 1 39-15,-4-1 55 0,-4 5 70 16,-7-2 72-16,-3 4 52 0,-8 4 20 0,-5 3-10 15,-3 8-35-15,-2 5-53 0,-4 8-58 16,1 3-49-16,1 9-32 0,0 3-18 0,4 7-15 16,5-1-13-16,4 2-9 0,6 2-11 15,4 1-9-15,5-1-8 0,6-1-6 16,2-1-6-16,6-2-4 0,3-2-10 0,2-3-20 16,4-5-21-16,0 0-34 0,4-5-87 0,0-7-151 15,4 0-139-15,1-7-127 0,1-4-55 16,1-6-9-16,1-6 67 0,-1-3 140 15</inkml:trace>
  <inkml:trace contextRef="#ctx0" brushRef="#br0" timeOffset="47593.2">30279 2892 437 0,'10'-11'572'0,"-1"10"72"0,-5 5 50 15,-2 12-81-15,-2 5-141 0,0 12-139 0,0 7-97 16,0 5-61-16,0 4-45 0,2 6-38 15,1 2-31-15,-1 2-28 0,2 0-32 16,2-1-38-16,1 1-37 0,-1-4-33 0,0 3-64 16,1-7-137-16,-1-2-148 0,0-2-138 15,1-6-56-15,1-7-15 0,1-4 37 16,-1-6 126-16</inkml:trace>
  <inkml:trace contextRef="#ctx0" brushRef="#br0" timeOffset="55601.02">23082 4097 23 0,'-2'1'153'0,"2"-1"-24"0,0 0-27 15,0 0-21-15,0 0-20 0,0 0-15 16,2 0-13-16,-2 0-3 0,2 0 5 0,3 0 17 15,-1 0 22-15,4 0 24 0,1 0 28 16,3-1 24-16,3-3 23 0,2 3 26 16,6-2 28-16,3-2 28 0,8 4 15 15,4-4 1-15,8 2-16 0,7 0-30 16,7-1-42-16,9 4-47 0,6-1-40 0,7 1-28 16,7 1-18-16,6-1-11 0,7 4-6 15,6-4-7-15,6 0-5 0,5 0-3 0,6 0-6 16,2-4-5-16,0 3-5 0,-3-2 2 15,-3 2-2-15,-2-3-1 0,-5 3 0 16,-8-3 3-16,-7 0 0 0,-8 3-5 16,-6-2-9-16,-11 2-19 0,-11-2-50 15,-5 0-102-15,-12 3-114 0,-3-1-104 0,-8 1-101 16,-7-4-71-16,-5 0 2 0,-4-1 74 16,-8 1 101-16</inkml:trace>
  <inkml:trace contextRef="#ctx0" brushRef="#br0" timeOffset="56118.57">23247 4288 11 0,'0'0'232'0,"-2"0"48"16,0 2 30-16,0 5 10 0,2 6 5 15,-2 6-4-15,2 7-19 0,-2 8-30 0,2 8-53 16,0 3-60-16,2 4-56 0,0 0-43 16,0 1-27-16,2-1-34 15,1 1-61-15,-1-4-80 0,2-1-84 0,1-5-80 0,-1 0-78 16,2-6-68-16,1-1 6 0,-3-7 50 16,3-2 67-16</inkml:trace>
  <inkml:trace contextRef="#ctx0" brushRef="#br0" timeOffset="56451.47">23641 4640 120 0,'0'-16'272'16,"-4"6"56"-16,0-1-1 0,-5 7-37 15,1 4-35-15,-3 4-37 0,-2 7-49 16,1-1-55-16,-1 6-47 0,2 2-31 0,-1 2-17 15,3-1-10-15,1-1-6 0,1-1-2 16,1 0-3-16,4-5-1 0,0 1-1 16,2-5-1-16,0 1 0 0,2-5 0 15,2 1-1-15,3-5 1 0,1-5 2 0,0 1-1 16,3-5 2-16,2-3 2 0,-1-1-1 16,1-3-1-16,0 3 1 0,0 0-1 15,-3 1 1-15,1 3 2 0,-3 2 12 0,1 6 12 16,-1 2 8-16,-2 3 7 0,3 3 1 15,-3 6-2-15,1-1-13 0,-1 2-35 16,0 0-60-16,1 1-67 0,-1 1-71 0,0-3-68 16,3 2-73-16,-3-5-36 0,-2-1 19 15,3 1 47-15,-3-5 58 0</inkml:trace>
  <inkml:trace contextRef="#ctx0" brushRef="#br0" timeOffset="56599.65">23861 4661 126 0,'4'-9'244'0,"1"1"24"0,-1 7-19 16,-2 2-37-16,2 4-36 0,-2 4-34 16,0 5-36-16,1 0-40 0,-1 3-50 15,0 2-59-15,0-1-63 0,0 2-69 0,0-3-84 16,0 5-42-16,-2-5-2 16,-2 0 29-16</inkml:trace>
  <inkml:trace contextRef="#ctx0" brushRef="#br0" timeOffset="56980.96">23920 4715 129 0,'3'-9'144'0,"1"1"-40"0,0 1-39 16,0 3-25-16,3-2-19 0,1 2-19 16,-2-4-20-16,3 3-21 15,-3 2-19-15,1-2-10 0,-1 2-2 0,-2 2 5 16,-2 1 18-16,3 0 25 0,-3 4 29 0,0 1 21 15,0 2 17-15,0 2 11 0,0 0 5 16,2-1-1-16,1 4-9 0,-1-3-12 16,0-1-8-16,2 1-9 0,1 0-7 15,1-4-5-15,-1 0-4 0,1-4-3 0,3 3-2 16,-3-8 1-16,3 1-2 0,-1-5 0 16,1-1 3-16,-1 0 12 0,1-2 15 15,-3 1 22-15,1-2 21 0,-1 0 18 0,1 3 21 16,-3 2 8-16,-2 3 5 0,1 2-4 15,-1 2-10-15,0 2-15 0,0 2-18 16,1 3-22-16,-1 1-23 0,2 1-38 16,-2-1-42-16,1 1-45 0,1 0-42 0,-2 1-40 15,3-4-31-15,-3-2-12 0,2-1 8 16,1-3 22-16,-1-3 33 0,0-1 35 16,1-2 37-16,-3-4 40 0</inkml:trace>
  <inkml:trace contextRef="#ctx0" brushRef="#br0" timeOffset="57100.83">24282 4690 28 0,'7'-12'57'0,"-1"2"22"0,-2-2 12 16,1 3 7-16,-1 2 7 0,0 3 5 15,0 4-3-15,0 0-8 0,1 7-5 16,-3-1-13-16,2 6-20 0,-2 0-20 0,0 5-21 16,0-1-31-16,1 0-31 0,-3-1-37 15,2 0-34-15,-2-1-38 0,2 1-29 16,-2-5-7-16,2 2 9 0</inkml:trace>
  <inkml:trace contextRef="#ctx0" brushRef="#br0" timeOffset="57329.56">24352 4816 139 0,'2'-5'169'16,"0"-2"7"-16,3 3 0 0,-3-2-11 0,2 2-17 15,2-4-15-15,-1 3-24 16,1 2-22-16,0-2-17 0,3 1-17 0,-1-1-15 16,1 2-11-16,-1-2-10 0,3 4-5 15,-3-1-6-15,3-3-3 0,-1 2 0 0,-1-1-1 16,1-1 4-16,-1 1 3 0,-1-1 7 16,1 4 7-16,-1-1 11 0,-1-2 16 15,1 3 15-15,1 1 15 0,-1 1 8 0,1 3 5 16,-1-2-4-16,3-1-12 0,-1 4-18 15,1-1-16-15,1-1-14 0,1 2-13 16,0-4-10-16,0 4-25 0,-3-2-47 16,3-1-66-16,-3 3-77 0,-1-4-94 0,-1 2-72 15,1-2-18-15,-1-1 24 0,1 4 55 16</inkml:trace>
  <inkml:trace contextRef="#ctx0" brushRef="#br0" timeOffset="58459.46">27741 4100 39 0,'0'0'151'16,"0"3"-25"-16,2-3-23 0,0 1-11 15,2-1 2-15,3 4 11 0,-1-4 22 16,3 1 24-16,1-1 23 0,5 3 25 15,0-2 24-15,4 3 18 0,2-3 12 16,4 2 3-16,1-2-7 0,4-1-22 16,1 4-27-16,5-4-31 0,2 1-36 0,3-1-29 15,5 2-24-15,3-2-12 0,4 0-13 16,6 0-8-16,5 0-7 0,5 0-2 0,8 0-7 16,5 4-6-16,7-3-5 0,4 2-4 15,7 2-2-15,1-1-5 0,5 1 2 0,2 1 7 16,6 0 4-16,5 2-2 0,4 1-2 15,1-1-4-15,6 1-1 0,1 5-12 16,-2 0-2-16,-2 0-3 0,-4 2 0 0,-5 0 1 16,-6 3 3-16,-4 0 1 0,-8-2-2 15,-9 0 4-15,-6-2 0 0,-9 0 2 0,-9 0-1 16,-7-5 7-16,-9 2 7 0,-7-4 13 16,-8 0 18-16,-4-3 20 0,-7-1 9 0,-4 0 1 15,-4 0-4-15,-2-1-15 16,-2-1-18-16,-3 1-20 0,-1-2-18 0,-3-1-22 15,-2 3-33-15,-1-3-31 0,-3 0-36 16,-3-3-71-16,-5 3-144 0,-3 0-136 0,-1 0-128 16,-5 0-53-16,-2-1-9 15,-3 1 50-15,-1-3 133 0</inkml:trace>
  <inkml:trace contextRef="#ctx0" brushRef="#br0" timeOffset="61809.1">28321 4426 7 0,'-6'-9'284'0,"-5"2"72"0,0-1 84 16,-1 7 6-16,-1-2-19 0,0 6-32 16,1 2-46-16,-1 3-63 0,0 9-77 15,3 3-81-15,1 5-55 0,1 4-35 0,4 2-18 16,-1 3-12-16,5-1-15 0,0 2-40 15,5-4-92-15,-1 2-118 0,4-4-116 16,3-3-126-16,2-1-61 0,-1-3 0 16,1-2 72-16,-3-8 106 0</inkml:trace>
  <inkml:trace contextRef="#ctx0" brushRef="#br0" timeOffset="61957.56">28363 4581 77 0,'-4'-4'246'0,"-4"1"21"0,1 6-14 16,-1 4-74-16,1 2-73 0,3 1-75 16,0 6-85-16,2 1-109 0,-2-1-58 0,2 0-32 15,2-3-9-15</inkml:trace>
  <inkml:trace contextRef="#ctx0" brushRef="#br0" timeOffset="62195.51">28437 4593 126 0,'5'-4'272'0,"-3"0"40"16,-2 3-14-16,2 1-49 0,-2 1-50 16,2 3-45-16,-2-3-43 0,2 3-40 0,0 1-31 15,0-1-20-15,0 2-14 0,3-1-8 16,-1-4-5-16,0 2-2 0,0-2-3 16,3-1 0-16,-1-1 3 0,0-2 3 0,3-2 4 15,-1 2 4-15,1-2 3 0,-1 2 3 16,1 2 3-16,-1-3-1 0,1 4 3 0,-1 4-2 15,1 0-4-15,-1 3-21 0,1-1-41 16,-1 3-54-16,3 0-60 0,-3 1-67 16,3-1-68-16,-1-5-19 0,1 1 18 0,-3-4 43 15</inkml:trace>
  <inkml:trace contextRef="#ctx0" brushRef="#br0" timeOffset="62720.49">28780 4485 66 0,'7'-14'263'0,"-3"0"54"0,-2 5 6 15,0 0-11-15,0 2-14 0,0 2-23 16,-2 5-36-16,2 0-43 0,-2 5-42 0,0 2-42 16,-2 2-35-16,2 3-31 0,-2 0-22 15,2 1-17-15,-2-1-23 0,0 1-31 16,0-3-31-16,2 1-33 0,-2-2-25 0,2-1-12 16,-2-1 5-16,2-2 23 0,-2 0 26 15,2-2 28-15,-3-1 27 0,3 1 19 16,-2-3 14-16,2 0 12 0,-2 0 7 0,2 0 5 15,-2 0 3-15,2 0-1 0,0 1-5 16,2-1-6-16,0 3-4 0,0-1-3 0,3 0-2 16,-1 1-4-16,0-2-13 0,2 3-27 15,3-3-28-15,-1-1-28 0,3-1-22 16,0-3-11-16,1 3 3 0,1-4 22 0,0-1 26 16,-3-3 27-16,3 1 23 15,-2 0 21-15,-3 0 18 0,0-1 23 0,1 3 23 16,-5 1 30-16,0 0 24 0,1 1 16 0,-3 3 1 15,0 1-11-15,0 0-20 0,-2 0-26 16,2 1-33-16,-2 3-39 0,2 0-41 0,-2 0-41 16,2-2-39-16,0 0-36 15,3 1-24-15,-1-3-9 0,0-3 9 0,3 1 21 0,1-3 27 16,0 0 33-16,1 0 31 0,-1-4 33 16,1-2 35-16,-1 2 33 0,1 0 30 0,-1 3 27 15,-1 0 27-15,1 1 33 0,-2 2 30 16,1 3 27-16,-3 5 16 0,0 4 6 15,0 5-10-15,-1 3-28 0,-3 6-40 16,2 2-43-16,-2 4-39 0,0-1-41 0,0 2-48 16,0-1-58-16,0-3-59 0,0 2-61 15,2-6-64-15,0 1-55 0,0-6-18 16,2 0 21-16,-2-4 41 0</inkml:trace>
  <inkml:trace contextRef="#ctx0" brushRef="#br0" timeOffset="62888.34">29149 4624 65 0,'6'-22'143'16,"0"4"-16"-16,1-1-15 0,1 5-16 16,-2 2-16-16,3 3-12 0,-3-1-10 15,1 5-5-15,-1 1-4 0,0 4-4 0,-1 0-3 16,-1 3-7-16,0 2-6 0,0-1-8 16,-2 3-8-16,1-1-10 0,-1 2-22 0,2-3-30 15,-2 2-35-15,2-3-43 0,3 0-57 16,1-3-24-16,-2-1 1 0</inkml:trace>
  <inkml:trace contextRef="#ctx0" brushRef="#br0" timeOffset="63136.19">29396 4477 81 0,'7'-1'236'0,"-1"-3"17"0,-2 4-25 16,-2 4-39-16,3-3-46 0,-1 3-41 16,0 1-38-16,0-1-27 0,0 2-24 15,3-1-20-15,-1-4-19 0,1 3-14 0,1-4-15 16,-2 0-5-16,3 0 1 0,-1 0 9 15,1-1 12-15,-1-2 13 0,-1 2 12 0,-1-3 16 16,0 8 20-16,1-3 28 0,-1 7 31 16,0 1 25-16,1 2 22 0,-1 3 8 0,-2-2-11 15,3 5-21-15,-1-1-26 0,0 2-29 16,1-2-38-16,1-1-45 0,-2-1-54 16,3-2-57-16,-1 1-57 0,1-4-64 0,-1-1-44 15,1-4 0-15,-1 0 30 0,1-4 41 16</inkml:trace>
  <inkml:trace contextRef="#ctx0" brushRef="#br0" timeOffset="63584">30021 4515 14 0,'-7'0'294'16,"1"0"80"-16,0 5 78 0,-1 0-7 0,1 1-34 15,0 3-43-15,-1 0-57 0,3 1-69 16,0 1-74-16,2 0-67 0,0 1-41 16,-1-2-27-16,3 1-16 0,0-2-10 0,0 0-6 15,3-3 1-15,-1-1 2 0,0-1 6 16,0 1 10-16,2-4 12 0,0-1 7 0,1 0 6 16,1 0-4-16,0 0-4 15,3-1-7-15,-1 1-6 0,1-3-8 0,-1 3-6 0,3-2 2 16,-1 2 0-16,3 0-5 15,-2 2-1-15,-1 1-4 0,1-2-9 0,-3 2-33 16,1-1-89-16,-1 1-125 0,1 0-132 16,1 1-135-16,-1-3-66 0,1-1-9 0,1 0 65 15,2 0 116-15</inkml:trace>
  <inkml:trace contextRef="#ctx0" brushRef="#br0" timeOffset="64513.1">31490 2729 84 0,'-2'-1'164'0,"2"-2"-13"16,-3 2-13-16,3-3-13 0,-2 4-7 16,2-1-6-16,0 1-3 0,0-2 7 0,0 2 13 15,0-3 21-15,0 3 30 0,2 0 38 16,-2 0 42-16,3 3 27 0,-3-1 7 0,2-1-11 15,0 7-24-15,2 1-39 0,-2 7-49 16,2 6-41-16,-2 10-28 0,1 8-18 0,-1 13-19 16,-2 6-15-16,2 4-11 0,0 3-13 0,2 6-9 15,-2-2-8-15,3-2-3 0,-1 1-4 16,2-1-9-16,0-5-13 0,1-3-19 0,1-1-33 16,-1-2-80-16,1-3-141 15,-2-3-128-15,3-6-140 0,-1-2-64 0,-1-7-11 0,-3-6 58 16,-2-2 129-16</inkml:trace>
  <inkml:trace contextRef="#ctx0" brushRef="#br0" timeOffset="64978.42">31229 3770 167 0,'2'0'245'0,"1"4"14"0,-1-3 2 16,2 7 9-16,2-3 13 16,1 5 17-16,-1 1 4 0,2 3-7 0,3 1-21 15,2 1-30-15,-1 4-39 0,5-2-42 0,0 2-43 16,2 1-32-16,2 0-24 0,1-4-17 16,3-1-9-16,0 1-8 0,5-5-4 15,0 1-4-15,4-4-2 0,-1-5 2 16,6-1-4-16,-1-3-2 0,2-3 0 0,0-5-2 15,0-1-4-15,-2-3-2 0,3-5-4 16,-3 0 1-16,-2-3-3 0,0-6-3 0,-2 1-8 16,-1-1-11-16,-3-2-15 0,0 2-46 15,-5-2-93-15,0 3-127 0,-3 3-121 0,-1-3-128 16,-2 3-56-16,-2-3 6 0,-5 0 71 0,1 0 118 16</inkml:trace>
  <inkml:trace contextRef="#ctx0" brushRef="#br0" timeOffset="70500.87">11864 2404 44 0,'-2'-4'119'0,"0"-1"-15"0,0 1-14 0,-1-1-12 16,-1 1-13-16,2 0-12 0,-2 0-8 15,2-1-5-15,-2 2-2 0,1-2 0 0,-1 4-3 16,2-3 3-16,-2 0 1 15,0 1 1-15,-1 0-2 0,1 1 1 0,0-1-1 16,-2 2 0-16,-3-2-2 0,1 3-1 0,-1 0-1 16,-4 0-3-16,1 0-2 0,-3 3 1 15,-2-2 0-15,0 2 0 0,-4-1 5 16,0 3 4-16,-3-4 6 0,-1 4 6 0,-2-1 6 16,-1 4 3-16,-2-3 4 0,1 2 2 0,-3-2 0 15,0 3-1-15,0-2-1 16,-1 4 0-16,-1-4-3 0,0 3-3 0,0 2-1 15,0 1-3-15,0-2-3 0,-2 2-4 16,2 1-2-16,-2 2 0 0,3 0 0 0,-3-1 0 16,2 1 4-16,-2 4 3 0,2-2 1 0,-2 1 2 15,2 1 1-15,0 2-2 0,2-2-4 16,1 5-5-16,-1-4-4 0,2 1-5 16,3 2-5-16,-1 1-5 0,1-3-1 15,1 4-1-15,1 0 0 0,2 3-2 0,-1-2 2 16,1 2 1-16,2 2 1 0,2-1-2 15,-2 0 1-15,2 2 2 0,2 3 0 16,0-2-1-16,2 2 1 0,0-1-3 0,0 1-1 16,3 0 0-16,1 3-1 0,0-4 0 15,1 4-2-15,1-3-1 0,3 1-4 0,0-1-3 16,-1 2 0-16,3-2-2 0,2 3-3 16,0-1 0-16,2-1 1 0,2 3 1 15,0 0-2-15,2-1 0 0,3 1 3 0,-1 3 1 16,0-3 0-16,3 1-2 0,1-3 0 15,3 2 1-15,0-1-3 0,0 0-3 16,1-4 0-16,3 1 0 16,0 0-1-16,2 0 1 0,0-3 1 0,3 0 0 0,1 2-2 15,2-4 0-15,1 1 1 0,3-1 0 16,1 0 1-16,4-3 1 0,0-1 2 16,4 0 1-16,2 1-2 0,4-5-1 15,3 0 0-15,2-2-2 0,4-1-3 16,4-1-1-16,2 2 0 0,2-4 1 0,5 1-1 15,0 0-1-15,3 0 1 0,1-2 1 16,0-2 0-16,0 2-1 0,-2 0 0 0,-1-3 1 16,1-2 0-16,0 1 1 0,0-1 2 15,-3-4 2-15,3 0 0 0,-2 1-1 0,-1-2-1 16,3-4 0-16,-2 1-1 0,1-1-2 16,1-1-1-16,0-2 0 0,-1 2 0 15,1-5 0-15,0 1 0 16,-2 0-2-16,-1 0 2 0,-1-3 1 0,-3 0-1 0,0 1 1 15,-3-2-1-15,-1 1 0 16,-4-1 0-16,0 0-2 0,-3-3 2 0,-1-1-1 16,-2 0 1-16,-1 1 1 0,-1-2 0 15,-1-1 2-15,-4 1-1 0,1-2-1 16,-1-3 0-16,-2 1-1 0,0 1-1 0,-2-2 1 16,2 0 0-16,-2-5 0 0,-2 4 0 15,0-2-1-15,0 0 1 0,-3-3-2 16,-1 1 2-16,-2-1 0 0,-1 0 2 0,-2 1 0 15,1-1-2-15,-3-1 1 0,-2 0 2 16,0 0 0-16,-1-2-3 0,-1 2 0 16,0-4 1-16,-2 2-1 0,-1-1-1 0,1-1 2 15,-2 1 3-15,0 1 3 0,0-2 0 16,-2 1 0-16,-1 0-2 0,-1-1-2 16,-1 1-2-16,-1 0-2 0,-1 0 1 0,-1 0 0 15,-1 3 1-15,0-3 1 0,-1 1 2 16,-3 2-1-16,0-3 0 0,0 5 0 15,-2-4 1-15,-2 4 0 0,0-2 2 0,-2 1-1 16,-1-3 0-16,-1 3 0 0,0-1 1 16,-3-2-2-16,-1-2-1 0,-1 4-2 0,0-3 0 15,-1 0 1-15,-3-1-2 16,0-3 1-16,0 4 0 0,-2-1-2 0,0 0 0 16,-2 1 0-16,2 0 1 0,-2 0 1 15,0 0 0-15,-2 3 2 0,0-2 2 0,0 3-3 16,-3-1 1-16,1 1-1 0,-2 0-1 15,-3 2 1-15,1-2-2 0,-1 2 1 16,-1 2 1-16,-3-3 0 0,0 3-2 0,0 0 0 16,-1-1 4-16,-3 1 0 0,0-2 2 15,0 2-5-15,0-1 4 0,-3 1-5 0,1 1 1 16,0 0-3-16,-2 1-1 0,-2-2 1 16,-1 2 2-16,-3 0 1 0,-1 0-2 0,-4-2 1 15,-1 3 0-15,-3-2 0 0,-5 3 1 0,-3-1-1 16,-1-1 1-16,-3 2 4 0,-1-1-1 15,-4 2-1-15,0-1 1 0,-4 5 0 16,-1-2 0-16,-1-1-4 0,-2 6 2 16,1 2-2-16,-3-1 0 0,-1 3-4 15,-4 4-6-15,-4 2-11 0,-2 4-13 0,-2 3-21 16,-4 3-52-16,-3 4-96 0,-2 5-111 0,3 4-104 16,1 2-122-16,5 3-53 0,6 5 14 15,4-2 78-15,9-1 105 0</inkml:trace>
  <inkml:trace contextRef="#ctx0" brushRef="#br0" timeOffset="76225">27582 2562 13 0,'-2'-4'116'0,"0"3"-7"15,2-3-11-15,-2 4-12 0,2-1-15 16,0 1-16-16,0 0-13 0,0 0-6 16,0 0 1-16,0 0 2 0,0 0 5 15,0 0 5-15,0 0 7 0,0 0 10 0,0 0 14 16,2 5 15-16,-2-1 16 0,2 2 10 0,0 4 9 15,0 0 4-15,1 4 1 0,-1 5 1 16,0 2 0-16,0 8 0 0,-2 4 0 16,2 6-8-16,-2 6-10 0,0 5-14 15,0 5-20-15,0 7-16 0,0 2-15 0,0 6-8 16,2 6-11-16,-2 3-8 0,2 5-3 16,-2 4-4-16,2 4-2 0,-2 8-4 15,2 3-3-15,1 4-1 0,-1 2 0 16,0 7-4-16,0-1-1 0,0-1-2 0,0-1-2 15,-2-1-2-15,2-5-1 0,0 1 1 16,-2-8-11-16,2 1-29 0,-2-7-41 0,3-4-51 16,-3-7-56-16,2-6-62 0,-2-4-49 15,2-8-31-15,0-7-29 0,2-5-10 16,-2-11 24-16,0-8 42 0,1-9 49 16</inkml:trace>
  <inkml:trace contextRef="#ctx0" brushRef="#br0" timeOffset="77896.08">27479 2498 7 0,'0'0'79'0,"0"-3"-3"15,0 3-2-15,0-2-3 0,0 2-2 16,0 0 1-16,2 0 2 0,0 0 7 16,0 0 6-16,2 0 6 0,2 0 8 0,1-2 8 15,1 2 6-15,3-3-1 0,2 3 0 16,1-1 0-16,3-4-5 0,2 2-2 0,5-2-2 16,1 1 2-16,3-1 3 0,3 2 2 15,3-5 2-15,2 3 3 0,2 0 6 0,3 0 3 16,3-1 0-16,0 1 2 0,3-3-1 15,2 2-9-15,1-1-17 0,3 0-14 16,2-2-12-16,0 0-13 0,5 1-12 0,-1-5-7 16,0 3-4-16,5-1-4 0,-1-1-7 15,3-1-6-15,2 1-3 0,1-1-6 0,3 1-4 16,0 2-2-16,0-2-2 0,2 0-3 16,1 1 0-16,1 1 1 0,0 1-1 0,2-3 0 15,1 0 2-15,1 1 0 16,0 0-1-16,-1-1-2 0,1 1 1 0,-2-3-1 15,3 3-2-15,-3-3-1 0,3 3 1 0,-3-3 0 16,0 4 0-16,-2-4 0 0,-1 3 2 0,-6 0 0 16,-3 2 1-16,-2 0 0 0,-5-1 0 15,-4 1 0-15,-4 0 0 0,-5 2 0 16,-1 1 0-16,-5 2 2 0,-4-4 3 0,-2 4-2 16,-5-1 4-16,-1 2 0 0,-3-1 2 15,-4 0-2-15,1 3 0 0,-3-3 0 0,-2 3-3 16,-3-2 1-16,-1 2-3 0,-2-3-2 0,-1 4 0 15,-1-1 2-15,-1 1-1 0,-1 0-3 16,-3 0 0-16,0 0 3 0,0 0-2 0,0 0 0 16,-1 0 1-16,-1 1 0 0,0-1 0 15,0 4 2-15,0 0-2 0,0-3 0 16,2 4 2-16,1 3-1 0,-1-2-2 0,0 0-1 16,0 3 2-16,1 2 1 0,-1 2 3 0,0 0-1 15,-2 3 3-15,2 1-1 0,-1 1-2 0,1 6 1 16,-2-3-4-16,0 4 0 0,0 3 0 15,2-2 2-15,-2 7 2 0,1 1-3 16,1 4 4-16,-2 0 2 0,2 4 0 0,0 2-3 16,1 4 0-16,-1-2 1 0,0 3-2 15,0 0-3-15,1 3 0 0,-1-1 2 0,0 2-1 16,0 1-2-16,3 2 2 0,-3 1 0 16,0 2 1-16,0 0-2 0,3-1-1 15,-3 2 2-15,0-1-3 0,0 2-1 0,1-2 3 16,-1 3 0-16,-2-3 0 0,2 4-1 15,-2-4 3-15,3 6 2 0,-3-1-3 16,2 3-1-16,-2-2 1 0,2-1 0 0,-2 3-1 16,0-4-1-16,1 3 0 0,-1-3-1 15,0 0 1-15,0-3 0 0,0 4 1 0,-2-4-3 16,2 3 3-16,-2 0 0 0,2-5 0 0,-2 1 1 16,0 0 1-16,0-4 1 0,0 3 0 15,0-3-2-15,0-1 0 0,0-1 0 0,0-2 0 16,0 2 1-16,0-7 2 0,0 2-2 15,0-3 1-15,2-2 1 0,-2-3-4 16,3-1 1-16,-3 0-1 0,2-4 0 0,-2-1 1 16,2-1-2-16,-2-3 1 0,0 0 0 15,0-2-1-15,0-3 1 0,0-4 0 16,0 0 0-16,0-3 0 0,0-3 0 0,0-1 0 16,0-3-1-16,0 2-1 0,-2-4 4 15,2-3-1-15,-2 0 0 0,2 2 0 16,-3-4 2-16,3 1-1 0,-2-2-2 0,0 2 0 15,0-1 0-15,0 0 0 0,-2 0 0 16,2-3 0-16,-3 3 0 0,1-3-2 16,-2-1 2-16,-1 2 2 0,1-2 1 0,-2 0-2 15,-1 0 1-15,-1 0-1 16,-3 0 0-16,0 0-2 0,-2 0 1 0,1 0 0 16,-3 0 0-16,-2-2 0 0,-1 2 0 0,-1-1 0 15,0 1 0-15,-4-4 0 0,-1 3 1 16,-1-2-1-16,-1 3 4 0,-3-1-2 0,-1 1 2 15,0-4-1-15,-2 4-2 0,-2-1 1 16,0 1-1-16,-2-3 1 0,-2 3-1 0,-2 0 4 16,-1 0 0-16,-3 0 0 0,-3 0 2 15,-2 0 1-15,-2 0-2 0,-2 0 0 16,0 3-1-16,-4-3-3 0,-2 0-2 16,-5 1 1-16,-2-1 5 0,-2 4 1 0,-4-3 1 15,-2 2 5-15,-2-2 0 0,-1 4 0 16,-3 1-2-16,-3-1 1 0,-2 3 3 0,-1-2 1 15,-3 4-1-15,2 0-1 0,2 3 1 16,0-2 0-16,5-1-2 0,1 1-4 0,3-2 0 16,4 0 0-16,4 2-4 0,4-2-3 15,5-4-2-15,4 3-4 0,4-5-6 16,2 2-9-16,2-1-15 0,5 1-13 16,1 0-28-16,3-2-63 0,0-3-106 0,4 1-115 15,2-1-108-15,2-1-101 0,3-4-33 16,-1 1 34-16,1-1 94 0,-1-5 114 15</inkml:trace>
  <inkml:trace contextRef="#ctx0" brushRef="#br0" timeOffset="88203.09">27936 6413 65 0,'0'-5'263'16,"-2"2"74"-16,0-1 43 0,-1 2 20 0,1-1 6 15,2 2-8-15,-2 1-29 0,2 0-53 16,-2 0-72-16,2 4-69 0,-2 2-54 16,2 4-37-16,-2 5-23 0,2 5-19 15,-2 5-12-15,0 3-10 0,2 2-7 16,0 0-6-16,0 3-7 0,2 1-2 0,-2 0-11 15,2-2-23-15,0 1-71 0,0-4-117 16,0 1-124-16,2-4-116 0,1-4-98 16,-1-1-32-16,2-2 39 0,1-9 104 0,-1 0 116 15</inkml:trace>
  <inkml:trace contextRef="#ctx0" brushRef="#br0" timeOffset="88536.02">28164 6581 36 0,'0'-13'282'0,"-2"2"79"16,-2 1 81-16,0 5-10 0,0 0-26 15,-3 1-32-15,1 4-43 0,-1 1-66 0,-1 7-74 16,0 1-64-16,-1 3-44 16,1 6-25-16,1 3-12 0,-1 2-14 0,1 3-9 15,3 2-6-15,0-2-2 0,2 3-1 16,2-3-1-16,2-2 2 0,2-1-2 15,0-3 0-15,5-1-1 0,-1-4-1 0,3 0 0 16,0-6-1-16,1 0 3 0,3-6-2 16,0-3 0-16,0-1-4 0,0-6 0 0,-1-5 0 15,1-4-1-15,-2-2-1 16,-3-3 4-16,1-4 3 0,-5-3-2 0,-1 3 1 16,-3-1-2-16,-2 1-1 0,-5 2-9 15,1 0-19-15,-4 6-39 0,-1-2-104 0,-1 4-130 16,1 2-130-16,1 2-126 15,1 6-54-15,1 0 5 0,0 0 82 0,6 5 121 16</inkml:trace>
  <inkml:trace contextRef="#ctx0" brushRef="#br0" timeOffset="88892.85">28452 6513 126 0,'0'0'348'15,"-4"4"75"-15,-2-3 74 0,-3 3-37 16,1 3-67-16,-1 2-64 0,1 4-62 16,-1 3-71-16,1 0-71 0,1 6-55 0,1 3-32 15,0 0-20-15,2-1-10 0,1 2-4 16,3-1-4-16,0 0-3 0,3 1-1 16,1-6-1-16,2 1 0 0,3-7 0 15,1 2 1-15,1-3 2 0,1-2 2 0,3-6 2 16,0 0 2-16,0-5 9 0,2-1 10 15,0-4 10-15,0-4 11 0,-2-2 7 16,-3-6 7-16,-1 0 1 0,-3-3-3 0,-3-3-5 16,-3 0-9-16,-2-2-4 0,-5 3-6 15,-3-3-7-15,-1 5-9 0,-3-1-10 0,-1 0-15 16,-2 4-29-16,0 0-88 0,1 5-135 16,-1 0-146-16,4-1-139 0,3 1-66 15,1-2-14-15,3 3 62 0,4 1 126 0</inkml:trace>
  <inkml:trace contextRef="#ctx0" brushRef="#br0" timeOffset="89450.19">29367 6583 245 0,'2'-2'332'15,"-2"-2"70"-15,0-2 4 0,0-2-23 16,2 2-32-16,-2 0-35 0,2-3-51 0,2 0-56 15,3-3-62-15,-1 0-46 0,4 1-30 16,1 0-16-16,2-1-3 0,-1 4-5 0,3-1 2 16,2 0 1-16,-2 5 1 0,2-2-1 15,0 5-7-15,0 2-3 0,0 2-3 16,0 4-5-16,0 2-5 0,-3 4-1 16,-1 5-5-16,2 2-7 0,-2 4-3 0,-3 5-4 15,-1 0-3-15,-1 5-3 0,-1 0-1 16,-5 1 1-16,0 1-2 0,-4 3 1 0,-5-2-2 15,-1-1-3-15,-3-2 2 0,-1 0-4 16,-5-4 0-16,-5 0-3 0,1-6 0 16,-4 0 1-16,-3-7 0 0,3-3 2 15,-3-5 2-15,3-5 0 0,2-4 1 0,-1-1 1 16,5-7 0-16,5-1 2 16,1-3 0-16,7-2 0 0,1-1 3 0,7 1 0 0,3-2 0 15,3 2-2-15,5-1 4 0,4 1-1 16,4-1-1-16,2 5 0 0,3-1 1 15,1-2-3-15,1 4-8 0,1 2-32 0,1-2-102 16,0 1-151-16,1-1-167 0,-1 1-111 0,2-1-53 16,-3-4-2-16,3 1 86 0,0-4 141 15</inkml:trace>
  <inkml:trace contextRef="#ctx0" brushRef="#br0" timeOffset="89879.61">30842 6254 255 0,'-4'-6'354'0,"-1"-1"94"0,-1-1 18 15,-2 7-18-15,-1-2-31 0,-4 3-45 0,1 3-66 16,-5 3-83-16,0 5-76 0,-2 6-51 15,-2 5-30-15,0 3-15 0,-1 4-4 0,1 4-6 16,4 0-2-16,0 4 0 0,7 1-4 16,1-3-5-16,5 2-5 0,4-1-5 0,2-2-4 15,5 0-8-15,3-5-4 0,3 1-14 16,2-5-17-16,2-4-37 0,2-1-99 16,0-2-152-16,2-3-155 0,2-6-110 0,3-4-50 15,-1-4 0-15,0-6 80 16,1 1 143-16</inkml:trace>
  <inkml:trace contextRef="#ctx0" brushRef="#br0" timeOffset="90231.82">31348 6390 396 0,'-2'-11'538'16,"-7"3"75"-16,-1 3 47 0,-3 1-100 0,-2 4-133 15,-2 5-134-15,0-1-111 0,-2 5-73 16,0 1-47-16,0 4-29 0,0-2-17 0,2 2-10 16,2 2-4-16,1 1 0 15,3-2-2-15,0 0-5 0,5 0 1 0,0-5-1 16,4 1 0-16,-1-2-1 0,6 0 3 0,1-4 2 16,2-2 1-16,5-1 3 0,-1-4 2 15,3-1-1-15,2-3-1 0,0-2 0 16,2 3 0-16,-3-2-3 0,1-1-1 15,-2 7 7-15,0-3 4 0,-3 4 5 0,-1 5 1 16,-1 3 3-16,1 0 1 0,-3 4-6 16,0 1-11-16,1 0-20 0,-3 3-30 0,0 2-89 15,2-2-149-15,1 1-155 0,-1-1-135 16,3-6-58-16,-1 0-14 0,3-6 69 0,-3-2 134 16</inkml:trace>
  <inkml:trace contextRef="#ctx0" brushRef="#br0" timeOffset="91205.5">32103 6392 92 0,'0'-5'307'16,"-2"3"84"-16,-2 1 66 0,0 1-15 16,0 0-25-16,-3 3-36 0,-1 2-52 15,1-1-76-15,-1 4-81 0,2-2-65 0,-1 4-47 16,3-5-34-16,0 3-17 0,0-3-15 15,-1-1-15-15,3 0-10 0,2-1-5 0,0-2-1 16,0-1 1-16,2-1 8 0,3-2 11 0,-1-1 6 16,0-4 5-16,2 4 0 0,1-2 2 15,1 2 0-15,-1-1 10 0,1 3 15 16,-2 2 20-16,3 3 16 0,-3 5 9 16,1 1 8-16,-1 4-3 0,-2 5-11 0,-2 1-13 15,0 2-9-15,-2 3-9 0,-2 0-4 16,-2 1-8-16,-2 0-3 0,-1-1-3 15,-1 1-8-15,-3-1-5 0,1 1-16 0,-1-6-39 16,-2 1-103-16,-1 1-128 0,1-3-125 16,0-3-127-16,3-2-63 0,-1-6 2 15,0-6 80-15,3 2 118 0</inkml:trace>
  <inkml:trace contextRef="#ctx0" brushRef="#br0" timeOffset="91390.01">32209 6509 251 0,'11'-5'427'16,"-5"4"96"-16,-2 1 49 0,-1 1-60 0,-1 4-88 15,0 3-92-15,-2-3-96 0,2 2-104 16,0 2-102-16,0 0-128 0,0 1-130 16,0 0-119-16,1-1-97 0,1-4-88 0,-2 2-20 15,0-4 55-15,0-2 93 0,-2-1 100 0</inkml:trace>
  <inkml:trace contextRef="#ctx0" brushRef="#br0" timeOffset="91703.87">32313 6546 126 0,'6'-3'224'0,"-1"2"-5"0,1-3-15 15,-2 3-19-15,3-2-22 0,-1 3-23 16,0-1-25-16,1 1-23 0,-1-4-21 0,-2 4-19 16,3-1-12-16,-3-1-6 15,2-2-3-15,-2 3 10 0,3-2 18 0,-3 2 27 0,0 1 35 16,-2 0 38-16,3 0 31 15,-3 0 13-15,0 1-2 0,0 3-23 0,2 2-32 16,-2-1-48-16,2-1-65 0,1 2-85 0,1 2-90 16,0-2-82-16,1-1-70 0,1 1-45 15,1-2-12-15,-1 0 26 0,1-4 54 0,-1 0 64 16,1-4 60-16,-3 0 52 0,2-1 50 16,-1 1 48-16,-1-3 49 0,-2 1 48 0,3-2 55 15,-3 3 60-15,0-2 54 0,-2 2 37 0,0 1 14 16,0-1-8-16,1 1-39 0,-3 0-54 15,2 4-61-15,0 0-58 0,0 0-55 0,0 0-61 16,0 4-72-16,0-3-86 0,0 3-85 0,3 0-77 16,-1 0-59-16,0-3-37 0,0 3-11 15,3-4 40-15,-3 0 65 0,0-4 64 16</inkml:trace>
  <inkml:trace contextRef="#ctx0" brushRef="#br0" timeOffset="91998.46">32755 6178 199 0,'7'-8'309'15,"-3"4"52"-15,2-1 2 0,-1 3-28 0,1 1-26 16,-2-3-21-16,3 4-16 0,1 4-27 0,-2-3-31 15,3 5-31-15,-1-1-29 0,1 4-28 16,-1 3-26-16,1 1-22 0,-1 6-16 0,1 1-18 16,-3 4-11-16,-2 5-10 0,0 0-7 0,-4 4-7 15,-2 4-3-15,-2 1-5 0,-2 0-11 16,-3 0-28-16,-1 4-88 0,-3-5-136 0,0 5-150 16,-2-7-130-16,-1 0-62 15,-1-5-11-15,0 0 69 0,0-2 126 0</inkml:trace>
  <inkml:trace contextRef="#ctx0" brushRef="#br0" timeOffset="95781.72">12402 6647 159 0,'0'0'224'0,"2"-1"-5"0,2-4-30 15,-2-2-31-15,2-1-24 0,3-1-27 16,-3-2-23-16,2 1-16 0,1-3-8 16,-3 1 5-16,2-2 20 0,-2 0 33 0,-2 0 45 15,1 2 47-15,-1-2 43 0,-2 0 23 16,-2 0 0-16,-3 3-25 0,-1 2-32 15,-2 0-47-15,-1 2-48 0,-2 2-33 0,-1 5-23 16,-1 4-12-16,0 3-13 0,1 3-9 16,-3 9-6-16,2 5-7 0,0 11-5 15,3 3 1-15,-1 4-5 0,3 5-5 16,1 3-2-16,3 0-4 0,2 3-10 0,2-5-22 16,2 2-35-16,2-1-102 0,1 0-149 15,1-5-147-15,3 0-121 0,-1-4-50 16,-2-3-3-16,1-4 86 0,-1-4 140 15</inkml:trace>
  <inkml:trace contextRef="#ctx0" brushRef="#br0" timeOffset="95934.12">12279 7069 52 0,'-2'-16'315'0,"0"1"55"0,2 1 49 0,2 0-45 15,2 3-72-15,2 2-81 0,5-1-58 16,4 0-78-16,-1 0-121 0,6 1-125 15,3 2-139-15,0-2-86 0,2-4-46 16,-1 2 1-16,-1 1 61 0</inkml:trace>
  <inkml:trace contextRef="#ctx0" brushRef="#br0" timeOffset="96564.67">12850 6744 7 0,'-2'-5'238'0,"-2"1"55"0,-2-1 25 16,1 4 5-16,-1-2-3 0,0 0-13 16,-3 6-21-16,1 1-24 0,-1 4-28 0,-1 6-33 15,-3 1-26-15,2 2-21 0,-1 6-18 16,1 1-25-16,1 1-25 0,1-4-26 15,1 4-21-15,3-1-15 0,1-5-13 0,4 1-4 16,0-4-4-16,4 1-4 0,1-6 0 16,1-1 0-16,2-2 0 0,1-3 0 15,1-4-2-15,3-1 1 0,0-5 1 16,0 0 0-16,1-4 2 0,-1-2 0 0,0 1 6 16,-1 1 4-16,-1-1 2 0,-2 4 0 15,-1 2-1-15,0-1 2 0,1 5-4 16,-3 5-3-16,1 1-4 0,-1 4-5 15,0 3-28-15,-1 3-93 0,-1 2-140 16,0-1-142-16,0 1-131 0,0-2-65 0,1-1-12 16,-1-6 72-16,0 0 131 0</inkml:trace>
  <inkml:trace contextRef="#ctx0" brushRef="#br0" timeOffset="96763.53">13100 6718 379 0,'2'-13'552'0,"0"4"70"0,-2 3 41 0,0 4-85 0,0 2-139 16,0 6-160-16,0 5-109 0,0 6-70 15,0 4-39-15,0 0-26 0,2 4-15 16,1 3-14-16,1-2-18 0,-2 2-34 0,2 2-112 16,0-4-154-16,1 3-147 15,-1-4-122-15,0 1-53 0,0-6-2 0,0-4 92 16,1-3 141-16</inkml:trace>
  <inkml:trace contextRef="#ctx0" brushRef="#br0" timeOffset="96929.35">13187 6955 147 0,'-4'-6'483'16,"-1"2"92"-16,1 4 53 0,0-1-35 16,0 1-102-16,2 1-151 0,2 2-139 0,2-2-91 15,2 5-60-15,2-2-74 16,3 1-131-16,-1-1-145 0,3-4-138 0,-1 0-116 15,3-4-54-15,-2-4 12 0,1 0 98 0,1-4 128 16</inkml:trace>
  <inkml:trace contextRef="#ctx0" brushRef="#br0" timeOffset="97079.65">13462 6621 293 0,'6'-10'527'15,"-1"4"81"-15,-3 6 48 0,-2 1-72 16,0 6-121-16,0 5-158 0,0 4-128 0,2 2-76 15,-2 4-49-15,2 2-37 0,2 5-48 16,-2-3-99-16,3 2-133 0,-3-3-130 16,2-2-120-16,-2 1-79 0,0-4-16 15,-2-4 67-15,0-2 119 0</inkml:trace>
  <inkml:trace contextRef="#ctx0" brushRef="#br0" timeOffset="97414.43">13487 6881 231 0,'0'-9'430'0,"0"2"88"16,0-1 22-16,-2 3-49 0,2 1-82 15,0-1-103-15,2 4-110 0,3 1-103 16,-1 0-106-16,2 0-101 0,3 1-98 16,-1-1-87-16,1 0-66 0,1 0-38 15,3-1 10-15,-3-5 37 0,3 1 60 0,0-3 63 16,0-1 56-16,-3 1 53 0,-1-1 61 16,-1 1 63-16,-2 2 55 0,-1 4 50 0,1 2 41 15,-2 2 42-15,0 3 27 0,-1 0 16 16,1 8 6-16,-2-2-1 0,2-1-11 15,-2 2-23-15,3 0-32 0,-1-2-33 0,0 0-28 16,0-4-23-16,0 2-6 0,3-4 2 16,-1-4 9-16,1 0 13 0,-1-4 11 15,0-1 6-15,1-4-2 0,-1-2-10 16,0-1-14-16,1-1-18 0,-3-4-18 16,0 1-18-16,0 2-10 0,-2-2-12 15,1 2-18-15,-1 0-30 0,0 5-77 0,-2 0-122 16,0 5-124-16,-2 1-114 0,2 3-94 15,0 0-28-15,0 0 46 0,0 0 106 0,0 0 111 16</inkml:trace>
  <inkml:trace contextRef="#ctx0" brushRef="#br0" timeOffset="97527.05">13813 6700 161 0,'7'0'342'0,"1"1"75"0,1 2 5 16,-1 3-39-16,1 2-55 0,-1 3-70 0,3-1-121 15,-3 6-158-15,1 1-151 0,-1 0-139 16,-2 1-103-16,1-2-50 0,-1 0 14 15,-4 1 68-15</inkml:trace>
  <inkml:trace contextRef="#ctx0" brushRef="#br0" timeOffset="97676.19">13915 6781 80 0,'-2'-14'417'0,"2"2"96"0,0 1 64 15,0 1-27-15,2-1-88 0,2 6-113 16,3-3-143-16,1 2-170 0,0 2-188 15,1 0-165-15,2 2-156 0,1 1-81 0,-1-2-26 16,2 1 55-16,1-1 113 0</inkml:trace>
  <inkml:trace contextRef="#ctx0" brushRef="#br0" timeOffset="98109.52">14844 6606 142 0,'-6'-1'351'0,"-3"-2"94"0,1 1 41 16,2 2-36-16,-1-3-56 0,1 3-69 16,2-1-85-16,1-3-94 0,3 3-69 15,3-2-44-15,-1-2-26 0,4-1-12 16,0 1-6-16,3 0-4 0,-1 0-3 0,1 0 4 16,1 3 1-16,1-1 3 0,0 6 3 15,-1-1 8-15,-1 4 16 0,1 7 19 16,-1 2 27-16,-3 3 22 0,-2 4 16 0,-2 3 5 15,-4 3-5-15,-2 1-15 0,-2 2-20 16,-5 3-19-16,-4 1-20 0,-2-2-7 16,-2 2-10-16,0 3-9 0,-4-2-10 0,2-2-31 15,-2-4-85-15,-1 3-140 0,3-7-148 16,-2-2-132-16,4-6-65 0,2-6-10 16,2-3 67-16,7-4 129 0</inkml:trace>
  <inkml:trace contextRef="#ctx0" brushRef="#br0" timeOffset="98356.68">15069 6537 228 0,'0'-3'490'15,"0"6"82"-15,-3 3 49 0,1 6-57 16,2 4-119-16,-2 1-132 0,2 6-130 16,0 1-111-16,0 5-150 0,2 0-170 15,0-3-157-15,1 2-128 0,-1-3-67 0,0-4-6 16,-2 0 82-16,2-3 134 0</inkml:trace>
  <inkml:trace contextRef="#ctx0" brushRef="#br0" timeOffset="98655.2">15155 6729 252 0,'5'-6'287'0,"-1"2"14"0,2 3-61 0,0-3-81 15,3 3-88-15,2 1-83 0,-1 0-68 16,3-3-57-16,2 2-45 0,-3-4-22 16,1 1 6-16,0-2 35 0,-3 0 51 0,1-1 69 15,-5 1 76-15,1 1 75 0,-1 0 76 16,-2 0 72-16,0 4 67 0,-1 1 54 15,-1 0 23-15,0 1-11 0,0 4-36 16,0 0-56-16,2 1-72 0,-2 3-74 0,3-1-60 16,-1 0-40-16,0 0-29 0,0 1-38 15,3-4-45-15,-3 2-57 0,0-2-53 16,2-1-42-16,-1 1-29 0,1-5-8 16,0 0 18-16,1-1 32 0,-1-3 29 0,0 0 19 15,-1-2 8-15,-1-1-2 0,0-1-16 16,0 3-37-16,-2 0-40 0,-4 1-9 15,0 0 9-15,0 4 22 0</inkml:trace>
  <inkml:trace contextRef="#ctx0" brushRef="#br0" timeOffset="98907.21">15496 6668 94 0,'4'-8'419'0,"1"4"107"0,-3 3 60 0,-2-3-35 16,2 8-85-16,-2-3-102 0,2 7-129 15,0 0-104-15,0 4-60 0,0 0-35 16,3 2-20-16,-1-2-9 0,2 0-5 16,0-2-3-16,1-2 5 0,-1-2 8 0,3-4 9 15,-1-2 9-15,3-2 9 0,-1-4 4 16,1-3 2-16,-1-4-5 0,3 1-7 16,-2-2-8-16,-1-2-12 0,1-2-15 0,-3 3-59 15,1-5-129-15,-3 7-159 0,0 0-171 16,-3 1-87-16,-1 3-34 0,-2 2 24 15,0 3 113-15</inkml:trace>
  <inkml:trace contextRef="#ctx0" brushRef="#br0" timeOffset="99270.74">15809 6467 280 0,'2'0'434'0,"-2"0"84"0,0 1 21 16,0 2-37-16,0 1-65 0,0 4-84 15,0 1-99-15,3 2-78 0,-3-1-63 0,2 5-43 16,-2-1-27-16,2 1-17 0,-2-1-12 16,2 2-7-16,0-3-5 0,0 0-4 15,0 0-5-15,3-4-7 0,-1 2-13 16,0-6-12-16,0 0-13 0,3-2-5 0,1-3-3 15,-2-3 7-15,3 2 11 0,-1-7 12 16,1 2 14-16,-3-1 14 0,3-1 12 16,-3 3 14-16,-2 0 5 0,3 0 9 0,-3 3 1 15,0-1-2-15,0 3-8 0,0 3-9 16,3 1-13-16,-3-1-43 0,2 2-92 16,-1-1-119-16,1 2-111 0,0-2-100 15,1 0-93-15,1-2-18 0,-1-2 58 0,1-2 101 16,-2-3 102-16</inkml:trace>
  <inkml:trace contextRef="#ctx0" brushRef="#br0" timeOffset="99402.9">16063 6576 1 0,'7'-8'315'0,"-3"2"118"0,0 1 82 0,0 3-1 15,-1 2-33-15,-3 2-60 0,2 3-90 16,-2 1-111-16,2 3-98 0,0 1-101 16,2 0-116-16,-2 2-118 0,2 0-102 0,1-3-85 15,-1 0-64-15,0-2-20 0,3-3 31 16,-3 1 65-16,2-5 76 0,-2 0 77 15</inkml:trace>
  <inkml:trace contextRef="#ctx0" brushRef="#br0" timeOffset="99683.48">16163 6634 91 0,'4'-4'224'0,"2"-1"51"16,-1 1 51-16,-1-1 48 0,0 5 32 15,0 0 9-15,1 0-21 0,-3 5-50 16,2-1-68-16,-2 2-81 0,2 4-72 0,1-1-71 16,1 0-72-16,-2 0-95 0,2 2-104 15,1-2-95-15,-1-3-84 0,3 1-50 16,-3-4-19-16,2-2 33 0,1-2 68 15,-1-3 75-15,1-2 78 0,-3 0 78 0,3-3 85 16,-3 0 81-16,2-1 74 0,1 1 68 16,-1 0 63-16,1 1 64 0,-1 0 62 15,-1 3 49-15,-1 1 16 0,-2 3-16 16,1 2-39-16,-1 3-66 0,0 1-83 0,0 4-82 16,0 2-62-16,1-1-41 0,-1 4-46 15,0 0-75-15,0-2-114 0,1 2-116 0,-1-2-103 16,0 0-91-16,0-3-58 0,1-4 21 15,-3-1 83-15,2-2 102 0</inkml:trace>
  <inkml:trace contextRef="#ctx0" brushRef="#br0" timeOffset="99799.95">16434 6701 234 0,'-2'-8'406'0,"0"0"112"16,-1 4 19-16,-1-1-21 0,2 1-50 0,0 2-77 16,0 2-109-16,0-2-108 15,2 2-72-15,2 2-46 0,0 0-28 0,0 1-21 16,2-2-39-16,1 2-85 0,1-1-127 15,0 1-122-15,1-3-131 0,-1 0-82 0,0 0-18 16,1-3 56-16,-1-2 112 0</inkml:trace>
  <inkml:trace contextRef="#ctx0" brushRef="#br0" timeOffset="100779.81">17128 6631 88 0,'4'0'364'0,"-2"-1"84"0,1 1 65 16,-1-4-38-16,0 4-74 0,2-1-87 16,2 1-88-16,1 0-117 0,1 0-161 15,3 0-163-15,1 1-153 0,-1-1-109 0,0 4-55 16,-3-3 7-16,-2 2 79 0</inkml:trace>
  <inkml:trace contextRef="#ctx0" brushRef="#br0" timeOffset="100960.8">17162 6729 224 0,'0'1'319'0,"2"3"69"15,2-3-15-15,3 2-41 0,1 2-42 0,1-4-45 16,1 3-64-16,3 0-98 0,0-1-122 16,-1 0-116-16,3 2-108 0,2-4-115 15,-2-1-59-15,-2 0 2 0,-1 0 50 0,1-1 77 16</inkml:trace>
  <inkml:trace contextRef="#ctx0" brushRef="#br0" timeOffset="121515.61">18110 5313 124 0,'0'-3'210'16,"0"3"-5"-16,0-1-21 0,0 1-18 0,0-3-13 15,0 3-7-15,2 0 2 0,-2 0 12 16,2 0 26-16,-2 0 35 0,3 3 35 15,-3-2 26-15,2 5 0 0,-2 3-13 0,2 1-35 16,-2 9-47-16,0 6-51 0,0 4-45 16,0 5-30-16,0 5-23 0,0 1-15 15,2 0-10-15,-2 4-6 0,2 0-3 0,0 0-5 16,0-5-11-16,0 2-22 0,0-3-65 16,1 0-115-16,-3-6-122 0,2 1-112 15,0-7-111-15,-2-1-40 0,0-4 33 16,-2-5 96-16,0-2 113 0</inkml:trace>
  <inkml:trace contextRef="#ctx0" brushRef="#br0" timeOffset="121682.15">18040 5698 172 0,'2'-9'233'0,"3"5"-1"15,1-1-22-15,5 5-23 0,1 5-24 0,3-1-31 16,2 4-36-16,4-2-61 15,0 4-72-15,1-1-75 0,1-3-89 0,0 4-62 16,-2-4-31-16,0 1 5 0,1-2 37 0</inkml:trace>
  <inkml:trace contextRef="#ctx0" brushRef="#br0" timeOffset="121880.07">18536 5501 136 0,'2'-14'403'15,"-2"4"95"-15,-2 1 75 0,2 5-47 0,-2 2-68 16,-3 2-92-16,3 2-99 16,-2 7-89-16,-2 2-73 0,-1 6-45 0,-3 0-25 15,-1 8-17-15,-2-1-11 0,-1 4-7 16,-3 2-15-16,0-3-45 0,0 1-93 16,-2-1-114-16,2 2-110 0,0-3-98 0,2-3-81 15,2-2-6-15,3-4 66 0,-1-5 100 16</inkml:trace>
  <inkml:trace contextRef="#ctx0" brushRef="#br0" timeOffset="122083.77">18472 5477 189 0,'11'-22'370'0,"-3"6"85"0,-1 3 34 16,-1 1-10-16,-2 6-32 0,0 2-61 15,1 0-76-15,1 8-75 0,-2 1-73 16,3 9-55-16,-3 2-39 0,2 4-26 0,-2 3-15 15,1 5-11-15,-1-2-11 0,0 3-11 16,0-1-23-16,1 2-70 0,-1-4-129 0,0 2-132 16,2-2-136-16,-1-1-89 15,-1 0-30-15,0-5 42 0,0-2 110 16</inkml:trace>
  <inkml:trace contextRef="#ctx0" brushRef="#br0" timeOffset="122230.49">18762 5615 287 0,'4'-6'425'0,"1"3"66"16,-1 6 6-16,-2 3-67 0,2 4-85 0,-2 4-119 15,3 1-155-15,-1 0-169 0,0 4-154 16,0 0-147-16,-2 2-85 0,3 2-31 16,-3-2 44-16,-2-2 91 0</inkml:trace>
  <inkml:trace contextRef="#ctx0" brushRef="#br0" timeOffset="122395.64">18788 5698 91 0,'0'-13'372'0,"2"0"73"0,-2 4 52 16,2 0-46-16,2-1-79 0,0 1-94 16,3 0-101-16,-1 2-129 0,2 2-149 0,3-3-145 15,0 2-149-15,-1 1-79 0,1-1-33 16,-1 1 37-16,5 1 86 0</inkml:trace>
  <inkml:trace contextRef="#ctx0" brushRef="#br0" timeOffset="125497.54">19617 5142 10 0,'2'-5'192'0,"-2"2"14"0,0 2-7 16,2 1-13-16,-2-4-10 0,0 4-6 15,3 0 1-15,-3 0 21 0,2 4 35 16,0-3 40-16,0 7 26 0,0 3 3 15,0 4-11-15,0 4-35 0,0 6-56 0,3 4-61 16,-1 2-51-16,0 3-33 0,0 2-19 16,3 1-15-16,-1 1-8 0,3-3-7 15,-3 1-8-15,2 2-22 0,-1-4-62 16,1-4-99-16,-1 3-112 0,-1-7-104 0,0 2-101 16,-2-7-54-16,1 0 21 0,-1-2 78 15,-2-4 99-15</inkml:trace>
  <inkml:trace contextRef="#ctx0" brushRef="#br0" timeOffset="125730.57">19628 5326 9 0,'-7'-22'230'0,"3"5"35"15,2 2 8-15,0 5-13 0,4-1 3 0,2 7 14 16,3 3 20-16,1 2 13 0,5 7-4 15,2 3-24-15,2 4-43 0,2 5-54 16,2 0-56-16,0 5-45 0,0 0-31 0,2 1-22 16,-1-1-16-16,1 0-30 0,-2-4-71 15,-2 3-119-15,0-3-125 0,0-3-134 16,-2 2-90-16,-2-6-27 0,-2 1 42 0,-1-5 99 16</inkml:trace>
  <inkml:trace contextRef="#ctx0" brushRef="#br0" timeOffset="125949.02">20005 5138 164 0,'-3'-10'413'16,"1"6"99"-16,0 0 68 0,0 9-48 0,0 3-86 15,2 4-91-15,0 10-97 0,0-1-94 16,2 8-62-16,-2 4-43 0,2 3-22 15,0-1-16-15,0 4-14 0,1-2-24 0,-1-1-67 16,0-1-117-16,0-1-130 0,0-1-134 16,0-3-97-16,0-2-35 0,3-2 32 0,-3-2 101 15,4-2 121-15</inkml:trace>
  <inkml:trace contextRef="#ctx0" brushRef="#br0" timeOffset="126297.56">20280 5561 7 0,'-4'-5'322'0,"-1"1"103"16,1 3 88-16,-2-3-1 0,1 4-51 16,-1 4-67-16,2-3-76 0,-2 2-96 15,1 2-85-15,1-1-59 0,0-1-35 16,0 2-21-16,2-1-12 0,-3 1-7 15,3-2-3-15,0-1-4 0,2 1 1 0,0-2 1 16,0 2 2-16,2-3 1 16,2-3 0-16,1 2 2 0,-1-2-1 0,2-2 0 15,3-1-2-15,-3 2 1 0,2-3 1 16,-1 3 5-16,-1 0 7 0,1 3 9 0,-1 2 8 16,0 4 7-16,1 1 2 0,-3 3-2 15,0 4-10-15,0-1-7 0,-2 2-16 16,3 2-33-16,-3 1-90 0,0-2-140 0,0 0-146 15,2 0-137-15,0-5-64 0,1 0-12 16,-1-1 66-16,4-4 125 0</inkml:trace>
  <inkml:trace contextRef="#ctx0" brushRef="#br0" timeOffset="126642.42">20934 5280 27 0,'-4'-9'316'16,"-3"1"87"-16,-1 1 82 0,-1 1-13 0,-1 2-54 15,-1 0-61-15,1 3-68 0,-1 1-80 16,-2 1-78-16,-2 7-53 0,1 0-26 15,-1 6-6-15,0 5 3 0,0 3 8 16,0 0 7-16,1 6 4 0,3-3-5 0,0 1-8 16,5-1-16-16,4 0-11 0,2-1-10 15,4 0-8-15,3-5-6 0,3 1-4 16,3-6-3-16,2 2-21 0,2-4-64 0,-1 0-119 16,4-7-135-16,-1 3-142 0,2-7-97 15,0-1-31-15,0-1 35 0,-2-3 105 16,2-5 126-16</inkml:trace>
  <inkml:trace contextRef="#ctx0" brushRef="#br0" timeOffset="126827.91">21234 5099 101 0,'5'-16'425'16,"-1"7"113"-16,-2 5 69 0,0 8-22 15,-2 5-86-15,2 7-109 0,0 5-119 0,0 9-103 16,1 2-68-16,-1 3-41 0,0 4-22 15,2 2-21-15,-2 1-18 0,2-1-42 16,-2 1-108-16,1-5-148 0,-1 1-155 0,2 1-116 16,-2-4-53-16,0-5 2 0,-2 0 86 15,2-2 137-15</inkml:trace>
  <inkml:trace contextRef="#ctx0" brushRef="#br0" timeOffset="129130.54">18011 6487 137 0,'0'0'182'16,"0"0"-35"-16,0 0-35 0,2-3-28 0,0 3-13 16,0 0 1-16,0-1 12 0,2 1 20 15,3-3 28-15,1 3 38 0,1-2 39 16,1-1 36-16,1 2 27 0,4-2 17 0,-1 0 4 15,6 2-19-15,-1-2-38 0,4 2-46 16,4-4-45-16,1 1-40 0,4-1-30 16,4 1-20-16,2-2-7 0,4 1-4 15,5 0-6-15,3-3-3 16,5 2-1-16,7-4-2 0,6 0 1 0,4-1 0 0,6-3 1 16,4-1 4-16,9 1-2 0,9-5 4 0,6-1 2 15,6 1 4-15,4-1 5 0,5 0 6 16,2 0 8-16,4 0 3 0,4 0-1 15,2 2 0-15,5 2-2 0,2-1-3 16,1 4-10-16,-3 0-1 0,-2 2-4 0,-3 2-2 16,-6 1 1-16,-6 1 2 0,-5 1 2 15,-8 2-3-15,-7 0 2 0,-5 3 3 16,-9-2 0-16,-7 3 6 0,-6-1 9 0,-8 1 11 16,-7 0 11-16,-6 0 11 0,-7 0 11 15,-3 0 8-15,-7 0 5 0,-5 0-2 16,-3 0-3-16,-5 0-13 0,-2-4-15 0,-2 4-20 15,-4-2-18-15,0 2-17 0,-4 0-12 16,-1 0-11-16,-1 0-14 0,-3-1-25 16,0 1-41-16,-1-3-66 0,-1 3-97 15,0-2-99-15,-2 2-81 0,0-3-171 0,0 3-190 16,-2 0-96-16,0 0 10 16,-4-1 56-16,-4-2 65 0,-3 1 180 0</inkml:trace>
  <inkml:trace contextRef="#ctx0" brushRef="#br0" timeOffset="129977.1">18144 6894 315 0,'0'-5'422'0,"0"2"90"15,0 3 9-15,0-1-36 0,0 2-56 16,0 2-77-16,2 4-88 0,2 7-85 15,1 2-67-15,-1 6-44 0,0 3-31 0,2 1-16 16,1 7-14-16,-1-1-19 0,1 2-40 16,-3 3-105-16,0-3-134 0,0 2-135 15,0-2-123-15,-1-3-55 0,-3 2 4 16,0-7 83-16,0 2 126 0</inkml:trace>
  <inkml:trace contextRef="#ctx0" brushRef="#br0" timeOffset="130147.42">18169 7107 145 0,'5'-10'285'0,"1"0"53"0,0 4-21 16,5-2-48-16,0 4-49 0,3 3-46 16,1-3-88-16,4 2-112 0,0 2-109 15,5-1-111-15,-3 1-77 0,0-3-39 0,0 1 11 16,-2-1 51-16</inkml:trace>
  <inkml:trace contextRef="#ctx0" brushRef="#br0" timeOffset="130327.56">18591 6880 3 0,'4'-9'336'0,"-2"-1"119"16,0 5 100-16,0-3-2 0,-2 3-45 15,-2 4-68-15,0-2-89 0,0 6-113 0,-2-2-98 16,-1 7-57-16,-1 2-38 0,-2 1-21 15,-3 6-14-15,3-1-10 0,-3 1-16 16,0 5-43-16,-1-6-92 0,1 5-118 0,-2 0-120 16,5-4-109-16,-3-1-79 0,3-2-7 15,-1-2 65-15,3-5 107 0</inkml:trace>
  <inkml:trace contextRef="#ctx0" brushRef="#br0" timeOffset="130524.37">18567 6851 226 0,'9'-12'441'16,"-5"4"100"-16,0 0 43 0,1 3-45 16,-1 1-79-16,-2 4-98 0,2 3-105 15,0 2-92-15,3 5-64 0,-3 4-38 16,2 5-23-16,-1 1-18 0,1 5-8 0,0 0-11 16,-2 0-13-16,3 5-32 0,-3-2-92 15,2 1-136-15,-1-3-134 0,1 3-135 16,-2-3-68-16,3-3-11 0,-3-4 68 0,2 1 122 15</inkml:trace>
  <inkml:trace contextRef="#ctx0" brushRef="#br0" timeOffset="130690.22">18792 7049 84 0,'6'-16'429'0,"0"6"111"16,-1-3 70-16,-3 6-22 0,0 2-78 15,2 1-116-15,-2 4-131 0,3 5-105 0,-1 3-70 16,2 3-42-16,-2 4-34 0,3 1-52 15,-1 4-107-15,-2 1-140 0,3 0-133 16,-3-1-130-16,-2-3-58 0,0 1 2 16,0 1 82-16,-2-5 125 0</inkml:trace>
  <inkml:trace contextRef="#ctx0" brushRef="#br0" timeOffset="130872.58">18817 7073 317 0,'0'-11'442'15,"0"2"101"-15,2 0 10 0,0 0-53 16,5 2-82-16,-1 2-88 0,5-3-102 16,-1 3-99-16,5 2-73 0,-2-2-85 0,2 1-133 15,2 0-143-15,-1 0-139 0,-1-1-109 16,2 1-41-16,2-3 21 0,0-2 98 16,2 0 126-16</inkml:trace>
  <inkml:trace contextRef="#ctx0" brushRef="#br0" timeOffset="133842.91">20038 6396 240 0,'0'0'394'0,"-2"-1"98"0,2 1 34 16,-2 1-30-16,0 7-56 0,0 1-69 0,0 7-85 16,0 4-87-16,-2 5-74 0,-3 5-46 15,3 8-31-15,-2 1-20 0,-1 5-10 0,1-1-9 16,0 2-5-16,-1 0-6 0,1-2-7 15,2-2-25-15,-3-2-59 0,1 0-110 16,2-3-125-16,-1-2-119 0,1-5-110 0,2-1-38 16,-2-6 28-16,2-4 91 0,0-3 116 15</inkml:trace>
  <inkml:trace contextRef="#ctx0" brushRef="#br0" timeOffset="134041.81">19952 6656 125 0,'2'-25'379'0,"0"5"85"0,0 5 76 0,0 0-32 16,0 5-60-16,0 2-73 0,5 7-77 15,-1 1-73-15,3 6-69 0,-1 6-52 16,3 4-39-16,1 1-26 0,1 5-16 0,0 2-11 16,-1 2-12-16,1-1-17 0,0 3-49 15,-3-2-117-15,3 3-141 0,-2 0-138 16,-1-5-107-16,-1 1-46 0,-3 0 16 0,-2-6 100 15,1 2 133-15</inkml:trace>
  <inkml:trace contextRef="#ctx0" brushRef="#br0" timeOffset="134174.79">20064 6959 70 0,'-2'-8'316'0,"0"2"49"15,0 0 29-15,2-2-65 0,0 3-87 0,4-2-79 16,2-2-90-16,5 0-102 0,-1-1-96 15,5 4-88-15,0-3-81 0,0 0-58 16,2 2-2-16,-3-2 37 0,-1 1 58 16</inkml:trace>
  <inkml:trace contextRef="#ctx0" brushRef="#br0" timeOffset="134457.98">20263 6797 167 0,'8'-5'234'0,"-1"-3"6"16,1 2-5-16,-2 0-5 0,3 1-10 15,-3-2-10-15,3 2-19 0,-1 4-18 16,1-1-16-16,-1 2-18 0,1 0-17 15,-1 3-20-15,1 5-21 0,-1 1-16 16,-2 3-15-16,1 2-15 0,-1 2-14 0,-2 2-9 16,-2 2-5-16,1 0-4 0,-3 2-2 15,-3-2 2-15,-1 1-1 0,0-5-2 16,-5 3-1-16,1 0 1 0,0-5 2 0,-3 1-1 16,3-5 6-16,-3 0 13 0,2-4 11 15,3-1 12-15,0-2 7 0,2-3 9 16,1-3 3-16,3 1-6 0,3-2-10 0,1-4-8 15,4 1-9-15,3-2-17 16,2 0-64-16,1 1-112 0,3-1-129 0,4 0-145 16,3-2-78-16,1-3-35 0,1 0 35 15,-1 0 95-15</inkml:trace>
  <inkml:trace contextRef="#ctx0" brushRef="#br0" timeOffset="134740.47">21154 6480 236 0,'-2'-9'453'0,"-2"1"102"0,-5 3 63 16,1 1-66-16,-3 4-103 0,-2 0-104 16,-1 4-102-16,-3 5-96 0,-2 2-56 0,0 8-30 15,-3 1-12-15,1 6 1 0,0 3 2 16,2 4 11-16,2-3 9 0,2 5 9 15,3-4 5-15,3 3-3 0,5-5-7 16,4 0-14-16,2 0-16 0,6-3-17 0,3-3-12 16,2 0-18-16,4-6-36 0,2-1-34 15,2-3-38-15,2-2-77 0,0-2-149 16,1-1-141-16,1-6-124 0,1-4-56 16,-3-2-10-16,-2-5 52 0,0-6 135 15</inkml:trace>
  <inkml:trace contextRef="#ctx0" brushRef="#br0" timeOffset="134904.49">21347 6533 317 0,'6'-24'469'16,"-2"4"100"-16,0 6 6 0,-1 3-40 15,-1 10-65-15,0 2-94 0,0 10-115 0,0 7-92 16,-2 7-55-16,2 8-39 0,-2 3-27 16,2 3-21-16,0 3-25 0,0 0-33 15,1 2-86-15,1-5-164 0,0 3-175 0,0-5-133 16,0 1-61-16,1-8-12 0,-1 0 58 15,0-7 152-15</inkml:trace>
  <inkml:trace contextRef="#ctx0" brushRef="#br0" timeOffset="140727.14">21958 5338 150 0,'5'-8'252'0,"-3"4"13"16,2-1-46-16,0 1-65 0,0 0-61 0,3 0-57 15,1-1-64-15,1 1-76 0,-1-1-82 16,1 5-44-16,-1 0-24 0,-2 2 4 16</inkml:trace>
  <inkml:trace contextRef="#ctx0" brushRef="#br0" timeOffset="140913.92">21992 5458 112 0,'-6'1'387'0,"2"4"66"0,-3-2 37 16,3-2-56-16,2 2-95 16,2-1-104-16,2 1-89 0,4-2-64 0,1-1-36 15,3 4-29-15,3-4-65 0,2 0-90 16,0 0-97-16,2 0-105 0,-1-4-93 0,1 3-38 15,0-4 28-15,-2 2 69 16</inkml:trace>
  <inkml:trace contextRef="#ctx0" brushRef="#br0" timeOffset="143498.03">22460 5320 119 0,'-2'0'222'16,"2"0"1"-16,-2 0-18 0,2 0-23 15,-2 0-23-15,2 0-19 0,-3 0-18 16,3 0-8-16,0 0 5 0,3 0 13 16,-1-3 16-16,0 3 11 0,2-1 9 15,0-2 0-15,1-1-12 0,1-1-19 0,2 1-22 16,1-1-23-16,-1 1-22 0,1-1-18 16,1 0-16-16,-1 0-11 0,1 4-9 15,-1 1-7-15,-1 0 4 0,-1 0 8 0,-1 5 12 16,0 2 11-16,-4 6 8 0,1 4 5 15,-6 4 0-15,1 4-8 0,-2 0-7 16,0 1-6-16,-2 2-7 0,1-2-2 0,1-1-7 16,2-1-2-1,0-2-6-15,2-5-5 0,2 2-7 0,2-5-21 0,0-2-63 16,1-3-112-16,3 0-119 0,1-3-119 0,3-5-109 16,-1-1-41-16,2-1 31 0,1-5 92 15,-1 1 113-15</inkml:trace>
  <inkml:trace contextRef="#ctx0" brushRef="#br0" timeOffset="143798.13">22805 5394 259 0,'0'-11'384'0,"-2"2"79"16,2 3 9-16,-2-2-45 0,2 2-67 0,-2 2-75 16,2-1-80-16,0 2-79 0,0-1-60 15,0 1-36-15,2 2-17 0,0-3-9 16,0 4-6-16,2 0-3 0,-2 0-1 15,3 0 0-15,-1 4-2 0,-2 0 2 0,2-3 3 16,0 5-1-16,1 0 2 0,-3-2-1 16,2 4 2-16,0 0-2 0,0 1 0 15,-1 0 0-15,1 1 2 0,-2 0 1 16,2 3 11-16,-2-2 11 0,-2 3 11 0,0-2 10 16,-2 5 6-16,-2-1 1 0,0-2-8 15,-3 2-11-15,1 1-11 0,0-1-14 0,-3-4-45 16,-1 2-85-16,1 0-112 0,1-4-118 15,-1-1-131-15,3-4-61 0,2 1 0 16,-1-5 61-16,5-1 101 0</inkml:trace>
  <inkml:trace contextRef="#ctx0" brushRef="#br0" timeOffset="144163.44">23362 5168 207 0,'2'-5'314'0,"-2"4"57"0,2-2 7 16,0 3-1-16,0 4-9 0,2 6-22 15,1 1-31-15,1 6-44 0,0-1-59 16,1 8-67-16,-1 1-54 0,0 1-36 0,1 2-27 16,-1 2-39-16,0-4-81 0,1 3-114 15,-3-1-127-15,0-3-132 0,-4-1-89 0,0 0-24 16,-2 0 49-16,-2-3 99 15</inkml:trace>
  <inkml:trace contextRef="#ctx0" brushRef="#br0" timeOffset="144310.99">23294 5502 170 0,'-2'-9'376'0,"2"3"69"15,0 0 58-15,4 1-60 0,0 0-90 16,5 1-88-16,3-1-65 0,3 1-88 15,2-2-145-15,0 2-162 0,4-1-175 16,-2 1-100-16,2-1-52 0,-1 0-6 0,-1-2 73 16</inkml:trace>
  <inkml:trace contextRef="#ctx0" brushRef="#br0" timeOffset="147164.54">23857 5334 72 0,'0'0'119'0,"0"0"-5"0,0 0-5 15,0 0-3-15,0 0-4 0,0 0-6 0,0 0-6 16,0 0-6-16,0 0-10 0,0 0-10 15,0 0-10-15,0 0-11 0,0-4-7 16,2 4-3-16,0-1-4 0,0-2-3 16,3 2-1-16,1-3-2 0,-2 0-5 0,2 0-5 15,1 0-3-15,-1-1-4 0,1 2-3 16,-1-1-2-16,0 2-1 0,1-1 0 16,-1 3-1-16,0 0 0 0,-2 0-1 0,1 0 2 15,-1 0-1-15,0 3 0 0,0 2 1 16,-1-4 0-16,1 4 0 0,-2-1 0 15,0 3 5-15,0 1 3 0,0-3 6 16,0 3 9-16,0 0 12 0,1 1 16 0,-1 0 17 16,0 3 17-16,0 0 15 0,-2-1 14 15,2-1 7-15,-2 3 4 0,0-1-5 16,0 1-9-16,-2-1-17 0,0 0-17 16,0-1-18-16,0 0-20 0,-3-2-14 0,1 2-11 15,0-2-21-15,0 0-47 0,-3-1-65 16,1-1-76-16,0-1-81 0,-1-2-96 15,-1 1-51-15,1-2 7 0,1-3 44 16,2 0 65-16</inkml:trace>
  <inkml:trace contextRef="#ctx0" brushRef="#br0" timeOffset="147363.85">24066 5313 275 0,'3'-3'341'15,"-1"3"47"-15,-2 6-29 0,2-2-69 16,-2 5-67-16,0 0-58 0,2 3-57 16,-2 1-57-16,2 0-66 0,-2 3-64 15,2-3-63-15,-2 4-51 0,0-5-43 0,0 1-32 16,0-2-7-16,-2-1 9 16,2-1 12-16,-2-2 24 0,0 1 31 0</inkml:trace>
  <inkml:trace contextRef="#ctx0" brushRef="#br0" timeOffset="147513.26">24050 5409 9 0,'4'-12'160'0,"0"-5"18"16,2 5 13-16,1-2 7 0,1-1 4 0,1 5-6 15,1-2-16-15,-1 4-27 0,1-1-33 16,1 0-32-16,2 2-32 0,-3 3-45 16,3-1-70-16,0 1-84 0,-3 4-109 0,3 0-58 15,-5 0-29-15,1 1 8 0,-1 3 44 16</inkml:trace>
  <inkml:trace contextRef="#ctx0" brushRef="#br0" timeOffset="147695.09">24376 5374 8 0,'2'6'299'0,"-2"3"57"0,0 1 46 0,0 0-37 16,0 4-74-16,0 1-74 15,0-2-90-15,0 3-110 0,0-2-119 0,0 1-107 16,2-1-118-16,-2-2-60 0,2 2-5 16,-2-4 36-16,0-1 66 0</inkml:trace>
  <inkml:trace contextRef="#ctx0" brushRef="#br0" timeOffset="148066.72">24627 5222 212 0,'3'-9'484'0,"-1"4"84"15,0 1 49-15,-2 4-50 0,0 0-116 16,0 3-134-16,2 2-120 0,0 4-81 0,0 2-45 16,0 3-26-16,0 2-21 0,0 2-11 15,1-1-4-15,-1 3-2 0,0-2-8 16,-2 2-9-16,0-1-9 0,0-4-17 0,0 1-30 15,-2-3-39-15,-3-1-45 0,3 0-41 16,-2-3-39-16,-2-2-25 0,-1-3-2 16,1-2 16-16,0-2 36 0,-3-5 43 15,3 1 46-15,-3-3 40 0,3-2 31 16,2-1 29-16,0-5 28 0,1 1 27 0,3-1 27 16,3 1 34-16,1-2 32 0,2 3 24 15,1 0 10-15,3 0 2 0,1 1-13 16,1 3-20-16,1 0-30 0,2 3-27 0,2 1-25 15,-2 1-32-15,2-1-78 0,-3 2-108 16,3 2-118-16,0 1-133 0,-2 0-70 16,2 0-26-16,-2 1 45 0,-2 2 88 15</inkml:trace>
  <inkml:trace contextRef="#ctx0" brushRef="#br0" timeOffset="148691.1">25290 5251 135 0,'0'-1'236'0,"0"1"13"0,2-3-48 15,0 3-65-15,0 0-56 0,5 0-46 16,-1 0-57-16,0 0-78 0,3 3-76 0,-3-2-40 16,-2 4-20-16,1 1 0 0</inkml:trace>
  <inkml:trace contextRef="#ctx0" brushRef="#br0" timeOffset="148858.78">25341 5360 140 0,'2'0'230'0,"0"3"14"15,0-2-53-15,4-1-65 0,1 4-63 0,1-4-72 16,3 1-99-16,-1-1-71 16,1 2-39-16,0-2-19 0,-3 0 6 0</inkml:trace>
  <inkml:trace contextRef="#ctx0" brushRef="#br0" timeOffset="150547.95">25889 5041 50 0,'0'-4'238'0,"0"3"37"0,2 1 9 0,-2 0 4 16,2 1 5-16,2 3 9 0,-1 4 5 15,1 1-9-15,0 4-29 0,0 0-49 0,-2 6-58 16,3-2-54-16,-3 1-38 16,2 3-28-16,-2 2-18 0,2-2-12 0,-2-2-6 15,1 0-3-15,-1-2-6 0,0 0-13 16,-2-1-17-16,0-6-23 0,0 2-24 15,-2-4-30-15,0 0-24 0,-3-3-13 0,-1-1 2 16,0-4 9-16,-3 0 21 0,1-4 26 16,-1-4 29-16,-1-1 24 0,-1-2 17 0,0 0 15 15,3 0 13-15,2-2 12 0,1 0 12 16,3 1 12-16,0-1 7 0,4 1 4 16,2-1-4-16,1 2-8 0,3 1-11 0,3-2-10 15,-1 0-13-15,3 2-43 0,2 0-73 16,0 1-88-16,2 0-99 0,2 3-91 15,-2 0-43-15,0-2 12 0,-1 2 57 16</inkml:trace>
  <inkml:trace contextRef="#ctx0" brushRef="#br0" timeOffset="150980.45">26202 5061 59 0,'2'1'270'0,"-2"3"52"16,0 1 26-16,0 4-29 0,0 1-37 15,0 3-41-15,-2 0-44 0,2 5-45 16,0 1-48-16,0-1-40 0,0 3-30 0,2 0-16 16,0-1-9-16,1 2-6 0,-1-2-5 15,2-4-6-15,0-1-14 0,2-1-17 16,-1-4-17-16,1-1-17 0,0-2-13 0,1-3-9 16,-1-3-1-16,0-2 4 15,1-3 4-15,-3-3 8 0,-2 2 7 0,0-8 11 16,-4 2 11-16,-2-2 14 0,0-3 10 15,-5 1 13-15,-1-1 7 0,-1-2 4 0,-2-1 5 16,1-1 6-16,-3 2 6 0,2-3 3 16,-2 1 6-16,3 0 6 0,1 0 3 15,0 0 1-15,1 1 1 0,4 1 2 0,-1 1 2 16,3-2 1-16,2 1 4 0,2 2 5 16,0-2 5-16,4 2 4 0,0 0 3 15,3 2 4-15,1-2 3 0,1 2 8 16,-1 3 12-16,3-2 16 0,-1 4 23 15,3 4 18-15,-2-1 13 0,-1 5 4 0,1 2-7 16,-3 5-18-16,1 3-29 0,-1 1-26 16,-2 6-26-16,-1 2-16 0,-3 6-32 15,0-3-74-15,-2 3-129 0,-2 1-139 0,2-1-154 16,0 0-87-16,0 1-28 0,0-1 40 16,0-3 112-16</inkml:trace>
  <inkml:trace contextRef="#ctx0" brushRef="#br0" timeOffset="151164.63">26488 5173 169 0,'4'2'395'0,"-4"2"57"0,0 4 40 16,0 1-62-16,0 2-114 0,0 3-129 0,0 2-145 15,2-2-151-15,0 6-141 0,3-5-135 16,-3 3-70-16,2-2-11 0,-2-2 48 15,2-2 84-15</inkml:trace>
  <inkml:trace contextRef="#ctx0" brushRef="#br0" timeOffset="151528.97">26801 4938 298 0,'7'-11'531'0,"-3"1"74"0,-2 5 42 0,0 0-57 16,0 5-133-16,0 1-160 0,3 7-114 16,-1 0-70-16,0 6-40 0,2 1-28 15,1 3-20-15,-3 3-12 0,2 2-8 16,-2-1-4-16,1 3-6 0,-1-3-3 0,-2 2-8 16,0-3-13-16,-2 0-17 0,-2-3-30 15,0-2-42-15,0 1-48 16,-2-6-48-16,-3-2-34 0,-1-1-14 0,-1-4 10 15,-1 0 35-15,-1-8 46 0,-2 0 53 16,3-3 47-16,-1-2 42 0,1-1 35 0,1-5 29 16,3 0 29-16,4-4 24 0,0 3 24 15,4 2 16-15,2-2 7 0,2-1-3 16,3 5-11-16,1-2-19 0,5-1-21 0,2 5-24 16,2 0-21-16,2 0-66 0,1 1-103 15,1 1-120-15,0 0-139 0,3 0-83 16,1 3-44-16,-2-6 26 0,1 6 82 0</inkml:trace>
  <inkml:trace contextRef="#ctx0" brushRef="#br0" timeOffset="152722.04">27356 4536 142 0,'2'-1'302'0,"-2"-3"49"0,0 4 15 16,0 4-37-16,0-3-42 0,2 7-43 15,-2-3-39-15,2 5-39 0,-2-1-41 0,2 0-38 16,-2 3-30-16,2-3-17 0,-2 0-13 16,2-1-4-16,-2 0-4 0,0-3-3 15,0 0 0-15,0 0-4 0,0 0-2 16,3-4-1-16,-3-1-5 0,2 0-1 16,2-1-1-16,0-2-1 0,3-1-1 0,-1-4-1 15,2 4 1-15,1-2-2 0,1 2 0 16,-1 0 2-16,1 3 3 0,-1 1 5 15,2 0 11-15,-3 5 13 0,0-1 14 16,1 5 9-16,-1 0 6 0,-1 2 2 16,-3 0-5-16,-2 4-11 0,0-1-9 0,-4 2-9 15,0 3-8-15,-2-4-6 0,-3 4-7 16,-1-1-2-16,-3-2-3 0,-1-2-3 0,-1 2 0 16,0-1-1-16,-2-2 0 0,1-4 1 15,1-1-2-15,0-3 2 0,0-1-2 16,3-4-1-16,1-1 0 0,1-2-2 0,4-2 1 15,2-1 0-15,2 1 2 0,2-1-1 16,2-2-1-16,0 3-1 0,5-2-15 16,-1-1-64-16,1 2-106 0,-1 2-116 15,3-2-118-15,-1 2-93 0,1-2-34 16,-1 2 39-16,1-4 92 0</inkml:trace>
  <inkml:trace contextRef="#ctx0" brushRef="#br0" timeOffset="152953.56">27650 4531 103 0,'2'-4'410'15,"0"4"107"-15,-4 0 77 16,0 8-21-16,-2 1-82 0,0 6-99 0,-3 7-106 16,-1 6-101-16,-3 3-72 0,-2 7-41 0,1 4-28 15,-5-1-18-15,0 8-10 0,-4-2-9 16,0 3-2-16,-1 1-11 0,-1-1-11 15,0 0-42-15,0 0-124 0,-1 0-150 0,1-5-150 16,0-1-101-16,2-4-47 0,-1-1 11 16,5-6 109-16,3-4 142 0</inkml:trace>
  <inkml:trace contextRef="#ctx0" brushRef="#br0" timeOffset="153222.47">27557 5124 176 0,'6'-11'474'0,"-2"1"92"0,-1 3 58 15,-1 2-38-15,-2 2-109 0,0-1-137 0,0 3-124 16,0 1-92-16,0-3-58 0,2 3-31 16,0 0-19-16,0 0-12 0,0 0-6 15,2 0-1-15,3 0-4 0,-3 0 0 0,2 0 1 16,3-1 2-16,-1 1 0 0,3-4 1 15,-3 4 2-15,3 0-2 0,-3 4 0 16,1-3-10-16,-3 2-17 0,1 2-45 16,-1-3-80-16,-2 2-103 0,0 1-100 15,1-1-88-15,1 1-71 0,-2 0-20 16,3-2 46-16,-3 0 88 0,2-3 91 0</inkml:trace>
  <inkml:trace contextRef="#ctx0" brushRef="#br0" timeOffset="153469.1">27777 5075 218 0,'4'-4'354'0,"0"-1"75"0,-1 4 26 15,-3 1-7-15,0 1-31 0,0 4-57 16,0 3-82-16,-3 1-87 0,3 2-71 0,0-1-47 16,0 1-32-16,3 2-20 0,-1-4-11 15,0 2-7-15,2-2-1 0,0-3-1 16,1-1-2-16,1 0-1 0,2-4 0 16,1 2 2-16,-1-6-3 0,1 2-2 0,1-6 2 15,1-1 0-15,-1-1 3 0,1-2 0 16,-2 2 1-16,-1-1 3 0,0-1-3 15,-3 1 3-15,-1 1-2 0,-2 3 0 16,0-2-9-16,-4 3-48 0,-2 4-89 0,-3-2-114 16,1 6-110-16,0-2-113 0,-1 4-68 15,1 3 7-15,2-5 69 0,-3 5 101 16</inkml:trace>
  <inkml:trace contextRef="#ctx0" brushRef="#br0" timeOffset="153634.14">27976 5036 266 0,'6'-6'373'0,"1"2"94"0,-3 2 7 16,2 4-21-16,-2 1-42 0,3 5-55 15,-3 4-78-15,2 4-90 0,-1 3-74 16,-3 5-78-16,0 2-106 0,0 3-140 0,0 1-133 16,0 4-143-16,-2-3-80 0,2 2-17 15,-2-3 56-15,0 0 110 0</inkml:trace>
  <inkml:trace contextRef="#ctx0" brushRef="#br0" timeOffset="155278.12">21973 6665 149 0,'4'-1'264'0,"1"-3"38"0,1 3-13 15,0-2-35-15,1 2-42 0,1-3-34 16,3 3-30-16,1 1-36 0,-1-3-41 0,2 3-37 16,-1-1-54-16,-1 1-68 0,0 0-75 15,-1 0-83-15,-1 0-81 0,-3 0-35 16,0 0 12-16,-4 1 46 0</inkml:trace>
  <inkml:trace contextRef="#ctx0" brushRef="#br0" timeOffset="155461.13">22058 6734 255 0,'0'1'284'0,"2"-1"29"0,0 3-48 15,2-2-71-15,0 3-59 0,5-4-37 0,-1 1-42 16,3 2-74-16,0-2-94 16,1 3-115-16,-1-4-62 0,-1 0-31 0,-1 0-3 15,-3 0 37-15</inkml:trace>
  <inkml:trace contextRef="#ctx0" brushRef="#br0" timeOffset="210413.18">22538 6430 74 0,'-2'0'173'0,"2"-1"-17"15,-2 1-23-15,2 0-20 0,0 0-13 0,0 0-8 16,0 0 1-16,0 0 9 0,0 0 19 15,0 0 31-15,0 0 36 0,0 0 48 16,-2 1 43-16,2 3 21 0,-2 7-1 16,2 2-23-16,-2 7-36 0,0 5-55 15,-1 5-59-15,1 4-43 0,0 4-31 0,0-1-20 16,2 5-12-16,-2-3-10 0,2 2-4 0,0 1-6 16,-2-5-11-16,2 1-28 15,-2 1-68-15,0-3-113 0,0 1-122 0,-1-3-123 16,-1-3-91-16,0-3-25 0,0-3 39 15,-1-5 99-15,3-5 113 0</inkml:trace>
  <inkml:trace contextRef="#ctx0" brushRef="#br0" timeOffset="210817.76">22748 6617 63 0,'-4'-8'264'15,"-3"1"59"-15,1 2 37 0,0 0-35 0,-1 5-36 16,1 0-33-16,-1 5-33 0,1 4-43 16,0 6-42-16,-3-1-32 0,3 10-16 0,-3 1-9 15,3 1-7-15,0 7-11 0,2-3-9 16,-1 4-9-16,1 1-9 0,4-5-7 15,0 4-9-15,0-4-8 0,4-1-6 16,1-1-4-16,1-6-2 0,2 1 0 16,3-5 0-16,0-5 2 0,1-1 2 0,3-3-2 15,0-6 2-15,0-3 0 0,0-7 3 16,1-6 0-16,-1-2 3 0,0-3 4 16,-2-7 6-16,-3-1 6 0,1-4 5 15,-5-2 1-15,1 1 1 0,-5-4 0 0,-2 5-8 16,-2 0-7-16,-3 5-18 0,-1 1-61 15,-2 2-112-15,-1 6-125 0,1 2-136 16,-3 2-93-16,3 0-35 0,1 6 31 16,1 0 94-16</inkml:trace>
  <inkml:trace contextRef="#ctx0" brushRef="#br0" timeOffset="211254.3">23004 6684 176 0,'-4'12'313'0,"-1"5"59"0,-1-1 6 15,2 3-49-15,0 2-56 0,2 2-55 0,2-1-49 16,2 3-57-16,2 1-48 0,0-2-31 16,5-2-19-16,-1-2-11 0,1-2-10 0,1-2-7 15,3-1-8-15,-1-5-8 16,1-2-3-16,-2-3-2 0,1-1 1 0,-1-4 2 15,-2-4 5-15,-3 0 4 0,0-5 3 16,-4-1 5-16,-2-5 2 0,-2-1 1 0,-2-3 3 16,-2-1 2-16,-5-5 1 0,0 0 3 15,-1-4 1-15,-1-1 2 0,-2 1 0 16,3-4 0-16,-3 3 0 0,2-3 2 0,0 3 4 16,3 0 4-16,-1 2 10 0,5 3 9 15,-1 0 10-15,3 4 10 0,2 1 7 16,2-2 10-16,2 5 12 0,0 1 9 0,0 3 11 15,3 0 8-15,1 2 8 0,0 5 6 16,3-1-1-16,-1 5-3 0,1 4-9 16,-1 2-9-16,-1 5-16 0,1 6-18 15,-4-1-18-15,1 7-16 0,-1 4-13 0,-4-1-16 16,0 6-33-16,-2-1-78 0,0 0-135 16,-1 4-147-16,3-3-139 0,0-4-65 15,0-3-10-15,0-1 54 0,3-4 123 0</inkml:trace>
  <inkml:trace contextRef="#ctx0" brushRef="#br0" timeOffset="211549.5">23620 6371 147 0,'8'-9'520'0,"-3"1"86"0,-1 4 50 0,0-1 2 16,-2 5-130-16,2 5-193 0,1 3-137 15,-1 9-80-15,0 3-49 0,2 5-30 16,1 1-21-16,-1 6-21 0,0-1-15 0,1 2-24 16,-1 1-51-16,-2-4-108 0,1 5-129 15,-1-4-118-15,0-2-113 0,0-4-46 16,-2 1 16-16,-2-6 88 0,-2-3 122 0</inkml:trace>
  <inkml:trace contextRef="#ctx0" brushRef="#br0" timeOffset="211702.82">23599 6714 240 0,'0'-9'394'0,"2"4"106"0,0-2 24 15,4-1-38-15,3 2-59 0,1 2-72 16,3-1-95-16,0 0-102 0,2 0-79 15,-1 4-78-15,1-2-108 0,0 2-132 16,0-3-123-16,0 4-141 0,-1-4-66 0,-1-1-3 16,-2 2 68-16,-1-5 107 0</inkml:trace>
  <inkml:trace contextRef="#ctx0" brushRef="#br0" timeOffset="212910.78">24069 6345 113 0,'0'1'142'0,"0"-1"-5"0,0 4-4 0,0-4-3 15,0 0-3-15,0 0-1 0,0 0-2 16,0 0-2-16,2 0-5 0,-2 0-5 16,2 0-6-16,-2 0-7 0,2 0-9 0,0 0-11 15,2 0-14-15,1 0-11 0,-1 0-13 16,0-4-12-16,2 4-12 0,1 0-6 16,-1 0-4-16,0 0-3 0,1 4-1 15,-1-4-3-15,0 1 1 0,1 2 0 0,-1 1 0 16,1 0 1-16,1 1 1 0,-2 3 4 15,3-3 9-15,-1 5 17 0,1-1 28 16,-1 0 33-16,1 3 40 0,-1-2 33 0,1 2 22 16,-5 0 6-16,0 1-9 0,0 0-23 15,-4 4-37-15,0-2-31 0,0 1-29 16,-4-1-24-16,0 1-14 0,0 1-18 16,-3-5-16-16,1 2-36 0,-3 0-74 15,3 0-103-15,-2-3-103 0,-1-2-97 0,3 0-86 0,-1-4-41 16,1-5 30-16,2-5 82 0,2 1 91 15</inkml:trace>
  <inkml:trace contextRef="#ctx0" brushRef="#br0" timeOffset="213093.02">24318 6405 112 0,'9'-6'350'0,"1"3"100"0,-3 3 55 15,1 5-19-15,-4-1-46 0,3 6-66 16,-3 0-85-16,0 4-96 0,-2 2-78 0,3 0-62 15,-3 0-61-15,0 0-75 0,0-1-82 16,0 1-82-16,-2-3-73 0,0 2-54 16,0-5-29-16,-2-1 4 0,-2-2 29 0,0-4 43 15,-3-3 48-15,1-4 48 0</inkml:trace>
  <inkml:trace contextRef="#ctx0" brushRef="#br0" timeOffset="213214.24">24316 6512 2 0,'-4'-15'140'0,"0"-4"21"15,4 4 11-15,0-2 4 0,2 1 4 16,2 2-7-16,2 2-13 0,-1 0-18 15,1 4-25-15,3-1-26 0,-1 0-30 0,0 4-47 16,1-1-63-16,-1 5-73 0,1-2-101 16,-3 3-60-16,-2 3-30 0,3-2 6 15,-3 2 38-15</inkml:trace>
  <inkml:trace contextRef="#ctx0" brushRef="#br0" timeOffset="213340.24">24583 6498 129 0,'4'14'280'0,"0"2"26"0,1-2-21 16,-1 1-83-16,-2 0-110 0,2 1-124 15,0-2-138-15,1 0-79 0,-1-5-40 0,-2 0-7 16</inkml:trace>
  <inkml:trace contextRef="#ctx0" brushRef="#br0" timeOffset="213725.13">24833 6297 134 0,'2'-9'481'0,"0"3"90"16,0 3 58-16,-2 2-21 0,2 2-99 16,0 3-149-16,0 5-134 0,1 2-87 0,1 3-53 15,-2 5-35-15,2-1-21 0,-2 3-12 16,0 0-10-16,0-1-7 0,1 2-5 15,-1-2-7-15,-2 0-10 16,2-1-7-16,-2-4-11 0,0-1-8 0,-2-3-13 16,0-2-10-16,-3-3-11 0,-1-1-6 0,0-3 0 15,-3-2 6-15,-1-2 13 0,-1-4 16 16,0-3 26-16,1-4 26 0,-1 1 26 0,1-2 21 16,3 0 17-16,1-1 12 15,2-1 1-15,2 3-5 0,2-3-11 0,2 2-10 16,2 3-11-16,2-1-11 0,3 0-7 15,1 3-8-15,3 4-5 0,2-3-9 0,0 1-17 16,2 2-56-16,0 1-120 0,0-1-136 16,2 1-147-16,-2 3-95 0,2-5-36 15,-3 5 25-15,-1-4 104 0,2 2 130 0</inkml:trace>
  <inkml:trace contextRef="#ctx0" brushRef="#br0" timeOffset="213905.53">25351 6267 278 0,'2'-1'533'0,"-2"1"70"0,0 0 36 0,0 0-55 16,0 0-142-16,3 1-175 0,1 3-142 15,-2-3-150-15,2 1-178 0,0 3-169 16,1-1-147-16,-3 4-74 0,2-2-21 0,-2 0 57 15,0 2 133-15</inkml:trace>
  <inkml:trace contextRef="#ctx0" brushRef="#br0" timeOffset="214072.94">25392 6367 317 0,'0'3'403'0,"0"-2"62"0,0 3-19 16,0 0-71-16,2-3-101 0,2 4-149 15,0 0-180-15,0 0-186 0,3-1-139 16,-3 1-74-16,2-4-22 0,-1-1 46 16,1 3 92-16</inkml:trace>
  <inkml:trace contextRef="#ctx0" brushRef="#br0" timeOffset="-208191.96">25912 6161 39 0,'-2'-3'125'0,"0"-2"4"0,0 1 4 15,2-1 9-15,-2 2 13 0,2-2 18 16,-2 4 29-16,2-2 41 0,0 1 46 16,0 2 35-16,0-1 18 0,0 1-6 0,0 0-28 15,0 0-49-15,0 3-56 0,0 5-56 16,2 2-43-16,-2 9-32 0,2 3-18 16,0 6-17-16,0 2-13 0,0 4-10 0,0 5-7 15,3 0-6-15,-3-1-12 0,2-3-12 16,-2 5-37-16,2-6-76 0,-2 0-128 0,3 0-124 15,-1-5-121-15,0-4-79 16,0-4-14-16,1-2 51 0,-1-5 113 0</inkml:trace>
  <inkml:trace contextRef="#ctx0" brushRef="#br0" timeOffset="-207976.01">26236 6253 148 0,'9'-16'501'16,"-3"2"82"-16,-2 3 50 0,0 3-9 16,1 7-119-16,-3 2-170 0,2 8-131 15,-2 6-79-15,0 2-52 0,0 9-32 0,0-1-19 16,1 4-21-16,-1 1-25 0,-2 2-58 16,2 1-114-16,-2 1-133 0,2-4-130 15,0-1-107-15,0 0-43 0,0-8 21 0,0-1 97 16,-2-1 124-16</inkml:trace>
  <inkml:trace contextRef="#ctx0" brushRef="#br0" timeOffset="-207793.38">26287 6320 111 0,'-13'-9'347'0,"-2"1"80"0,1 5 72 15,-1 3-45-15,2 0-74 0,2 3-75 16,3 2-69-16,4 4-84 0,0 0-103 15,4 1-119-15,4 0-122 0,2-1-116 16,3-2-126-16,3 1-65 0,1-7-6 16,2-1 55-16,2 0 88 0</inkml:trace>
  <inkml:trace contextRef="#ctx0" brushRef="#br0" timeOffset="-207511.43">26484 6194 173 0,'2'-10'363'0,"0"1"70"0,-2 3 40 0,0-2-48 16,0 1-79-16,0 3-75 0,2-1-70 16,-2 1-65-16,2-1-56 0,2 4-36 15,1 1-22-15,-1 0-11 0,0 0-4 16,2 1-3-16,1 4-3 0,-1 3 1 16,1-3 1-16,1 6-2 0,-2-1-1 0,3 2-1 15,-3-1 1-15,3 3 1 0,-3 2 1 16,2-3 3-16,-1 3 7 0,-3-1 9 0,0 1 7 15,-2-1 7-15,0 2 5 0,-2-1 1 16,-2-1-5-16,-2 0-9 0,0-2-12 16,-2 0-34-16,-1 0-67 0,-1-2-96 15,-3-2-101-15,3 0-105 0,-1 2-104 0,-1-7-33 16,1 1 31-16,3-5 76 0,2 0 93 16</inkml:trace>
  <inkml:trace contextRef="#ctx0" brushRef="#br0" timeOffset="-207395.89">26664 6404 158 0,'2'4'214'0,"0"3"5"0,-2-2-88 15,2 0-105-15,-2 3-120 0,2-3-63 0,-2-4-32 16,2 2-18-16</inkml:trace>
  <inkml:trace contextRef="#ctx0" brushRef="#br0" timeOffset="-207046.17">26939 6046 301 0,'6'-9'505'0,"-2"5"84"0,1 4 53 0,-3 3-73 16,0 1-129-16,-2 4-133 0,2 6-112 15,-2 2-80-15,2 2-51 0,-2 2-28 16,2 4-17-16,-2-5-14 0,2 5-12 15,-2-4-19-15,2 0-26 0,-2-2-50 0,0-1-69 16,-2-3-80-16,2 1-65 0,-2-6-42 16,-2-2-9-16,0-2 29 0,0-5 58 15,-3-1 82-15,-1-6 81 0,1-2 82 0,-1 0 81 16,2-6 80-16,-1 2 78 0,1 0 65 16,2 0 45-16,1-2 13 0,3 5-21 15,0-4-43-15,5 3-60 0,-1 2-56 16,4-1-50-16,1 1-38 0,1 3-30 0,3-2-50 15,0 2-103-15,0 1-140 0,1-1-149 16,1-1-121-16,0 1-60 0,2-1-1 16,-2-2 76-16,4 0 126 0</inkml:trace>
  <inkml:trace contextRef="#ctx0" brushRef="#br0" timeOffset="-206629.8">27500 5760 354 0,'0'-9'472'0,"0"2"75"15,0 1 24-15,2-1-77 0,0 3-113 0,0-1-108 16,2 1-92-16,3 4-75 16,1 0-48-16,3 1-28 0,-3 7-17 0,3 1-10 15,-3 2-7-15,-1 2-2 0,-1 3-2 16,0-1 0-16,-4 4 1 0,1-2 1 0,-3 1 1 16,0 1 2-16,-5-2 3 0,1 1 0 15,-2-2-1-15,-1-2 1 0,1-3-4 16,-2 1-3-16,-1-6-10 0,3 1-9 0,-3-3-3 15,3-4-3-15,2 0 2 0,-1-1 3 16,1-2 8-16,4-1 6 0,0 0 7 16,2-1 0-16,3 1-3 0,-1-1-34 15,2 2-74-15,0 2-98 0,1-3-107 16,3 4-119-16,-1-2-75 0,4-2-5 0,-1 3 53 16,1-4 87-16</inkml:trace>
  <inkml:trace contextRef="#ctx0" brushRef="#br0" timeOffset="-206417.18">27900 5684 370 0,'4'-10'566'0,"-2"4"71"15,-2 1 51-15,-2 2-51 0,-2 6-148 16,0 3-152-16,-3 9-93 0,-1 3-61 0,-3 3-41 16,-2 9-32-16,-3 7-33 0,-1 0-30 15,-2 6-27-15,-1 1-33 0,1-1-40 16,0 2-38-16,0-5-43 0,0 0-109 15,2-1-161-15,3-2-154 0,-1-4-87 16,4-5-28-16,1-4 9 0,3-5 92 16,5-3 158-16</inkml:trace>
  <inkml:trace contextRef="#ctx0" brushRef="#br0" timeOffset="-206201.06">27845 6065 333 0,'6'-12'534'0,"0"4"72"15,-3 0 43-15,1 2-74 0,-2 2-143 0,0 1-157 16,0-2-116-16,2 3-70 16,3 1-43-16,-1-3-26 0,0 3-20 0,3-2-14 15,-1 2-8-15,3-3-8 0,0 3-3 0,-1-2 0 16,1 2 6-16,-3-3 7 16,3 3 3-16,-3-1 1 0,-1 2-11 0,1 0-36 15,-2 0-71-15,1 0-104 0,-1 2-105 16,3-2-104-16,-1 0-79 0,0 0-16 15,3-2 49-15,-2-3 90 0</inkml:trace>
  <inkml:trace contextRef="#ctx0" brushRef="#br0" timeOffset="-206000.23">28160 5873 350 0,'2'-4'474'16,"0"-1"81"-16,0 5 14 0,-2 5-63 16,0 1-99-16,0 4-111 0,0 0-106 15,0 5-91-15,0-1-85 0,3 1-92 0,1 0-92 16,0-1-81-16,2-4-64 0,1 3-35 15,1-6-7-15,3-3 37 0,-1-3 58 16,1-1 61-16,0-4 56 0,1-4 45 16,1-5 37-16,0 0 31 0,-3 0 24 0,3-4 13 15,-2 1 8-15,-3 0 2 16,-2-1-2-16,1 4-26 0,-1 0-51 0,-2 4-75 16,-2-1-37-16,-2 4-20 0,0 1-8 15</inkml:trace>
  <inkml:trace contextRef="#ctx0" brushRef="#br0" timeOffset="-205817.88">28531 5625 98 0,'6'-11'389'16,"-2"2"101"-16,2 4 81 0,1 5-14 16,-1 6-87-16,1 6-96 0,-1 5-91 0,-2 8-101 15,0 8-90-15,-2 5-94 0,-2 3-130 16,-2 3-145-16,0 4-142 0,0-2-119 15,0 1-53-15,0-5 6 0,0-1 88 0,0-3 121 16</inkml:trace>
  <inkml:trace contextRef="#ctx0" brushRef="#br0" timeOffset="-202098.24">18381 4766 94 0,'-13'-6'108'0,"1"2"-17"0,-1-1-7 0,0 0-1 15,1 3-6-15,-3-1-12 0,0 2-12 16,-2-2-7-16,-2 3-5 0,2 3 1 0,-2-3 5 16,-2 1 8-16,2 2 9 0,-2-1 6 15,-1 1 2-15,-1 0-1 0,2 1 1 16,-2 0 2-16,-3 1 3 0,1-1 0 15,-3 1 0-15,1 2-2 0,-3 2-5 0,-1 0-6 16,-1 2-5-16,0-1-3 16,-4 5 2-16,2-1 1 0,-2 2 4 15,0 2 3-15,0 2 6 0,2 0 7 0,-2-1 5 16,3 5 9-16,-3 1 6 0,2-1 3 16,0 1-2-16,2 1-2 0,0 4-7 0,1-1-11 15,-1 4-8-15,2 1-13 0,3-1-9 16,-1 0-8-16,1 4-8 0,1 2-3 15,3-4-6-15,0 4 0 0,1 0-2 16,1 1-2-16,4-1-1 16,0 0-1-16,3 1-4 0,1-1-1 0,0 2-3 0,5 2-1 15,-1-3-1-15,1 3-1 0,4-2-1 0,-1 1 1 16,3-3 0-16,2 2 0 0,0-3 1 16,4 2 3-16,1-5 1 0,3 3 0 15,1-2 0-15,3-2 0 0,3 0-1 16,2 0-3-16,2 0-1 0,4-2 0 15,1 0-3-15,3-3 0 0,1 1 0 0,3-1 0 16,3-4 0-16,2-1 1 16,2 0 1-16,5 0 0 0,1-3 3 0,3-5 2 15,1 3 1-15,5 0-2 0,2-5 2 16,5 1 0-16,1-1-2 0,3-2-2 0,3 0-1 16,3-4 1-16,4 1-2 15,0 0-1-15,3-1 0 0,-1-1 1 0,2-1-2 0,0 2 2 16,1-3 0-16,1 1 1 0,-2-2-2 15,3 1 1-15,-1-4-2 0,3 2-3 16,-1-3 0-16,3 0-1 0,2 0 1 0,0-3-4 16,-1 2 0-16,-1-2 2 0,0 1 2 15,-1-1 0-15,-1 0-3 0,-3-2 2 16,1-3 1-16,-1 3 5 0,1-3 2 16,-3 1 0-16,0-2 1 0,1 0-1 0,-3-2-1 15,0 2-6-15,0-2-3 0,-2 0-1 16,-2-1 3-16,0 0-3 0,-4 2-1 15,0-4 3-15,-5 3 0 0,-1-2 0 16,-3-2-2-16,-4 0 3 0,0 0 1 16,-2-1-2-16,46-23 2 0,-52 20 1 15,-1 0-1-15,-1-5 1 0,-3 3 1 16,1-3-2-16,-3 2-1 0,0 0-1 16,-2-3 2-16,-2 2-3 0,2-2-1 0,-2-1 1 15,0-2 1-15,-2 2 3 16,2-4-1-16,-2-2 0 0,2-2-1 0,-2 3 0 0,-3-3-1 15,1-1-3-15,0 5 0 16,-2-4 0-16,-3 1 5 0,1-1 3 0,-3 4 2 16,-2 1 4-16,-1-3 2 0,-3 3 2 15,-3 0 0-15,-1 0-1 0,-2 3-1 0,-2-3-3 16,-1 1 0-16,-3-2 1 0,-1 4-4 16,-2-3 0-16,-2-4-2 0,-2 3-1 15,0-3 1-15,-2-1 0 0,-2 0-1 0,-2 1 3 16,-1 0-2-16,-3-5 2 0,-1 4-2 15,-2 1-2-15,-2 0 1 0,-1-1-1 16,-3 0 1-16,-3 0-2 0,-1 0 2 16,0-1-1-16,-5 2-1 0,1 2-2 0,-5-3 0 15,0 1 2-15,-4 0-2 0,0 1 2 16,-2-2 3-16,-2 4 2 0,-2-3-2 16,-3 2-2-16,-4 2-3 0,1 1-5 15,-5 2 1-15,-4-2-1 0,-3 3 0 0,-5 3 5 16,-7-1 0-16,-2 3 1 0,-7 1-1 15,-3 2-1-15,-3 0 1 0,-4 5-1 16,-4-2 3-16,-3 2 4 0,-1 4 1 16,-5-1 1-16,-2 5-2 0,-6-1-1 0,-4 2-3 15,-5 6-3-15,-4-2-2 0,-2 7-9 16,-2 2-7-16,0 2-13 0,2 4-17 16,0 5-26-16,2 0-70 0,4 4-118 0,5 4-128 15,8 1-116-15,6 4-90 0,9 0-32 16,11 3 39-16,8-1 112 0,12-1 128 15</inkml:trace>
  <inkml:trace contextRef="#ctx0" brushRef="#br0" timeOffset="-189842.82">12992 11216 15 0,'-2'-20'168'0,"0"3"18"0,0-4-44 0,0 4-32 16,0-4-17-16,-3 3-1 0,1-1 1 15,0 3 7-15,0 2 17 0,-1-1 36 16,-1 1 51-16,-2 5 62 0,-3 2 47 0,0 2 22 15,-1 1-5-15,-3 4-30 0,-2 4-49 16,0 5-64-16,0 7-55 0,-2 5-37 16,0 12-19-16,0 7-16 0,0 8-11 0,4 6-12 15,0 5-9-15,5 5-11 16,-1 6-10-16,5 1-10 0,4-1-12 16,2-2-15-16,2-1-37 0,2-4-99 0,0-1-130 15,5-3-124-15,-1-5-116 0,1-4-70 16,-3-6-9-16,0-4 74 0,-4-1 120 0</inkml:trace>
  <inkml:trace contextRef="#ctx0" brushRef="#br0" timeOffset="-189675.57">12670 12073 56 0,'-4'-19'264'16,"2"4"60"-16,2 0 32 0,0-2-6 0,4 4-19 15,3-4-29-15,1 5-38 0,5-2-53 16,2 3-59-16,2-3-58 0,2 3-69 15,2-1-94-15,0 3-101 0,2-3-106 16,3 3-125-16,-1-1-64 0,0 0-8 0,1 0 46 16,-1-1 82-16</inkml:trace>
  <inkml:trace contextRef="#ctx0" brushRef="#br0" timeOffset="-189212.65">13445 11504 361 0,'-11'-11'483'0,"1"2"89"16,-3 1 20-16,-2 7-64 0,-2-2-97 16,1 6-101-16,-1 3-107 0,0 3-84 15,-2 5-55-15,2 1-33 0,0 4-19 16,2 1-15-16,0-1-7 0,2-3-6 0,3 4 0 15,1-6-4-15,3 1 0 0,2-6 0 16,0 0 0-16,-1-2 2 0,3-3-3 16,2-4 2-16,2-4-3 0,0-3 2 15,3-6 0-15,1-3 0 0,2-2 0 0,1-6 1 16,2 4 1-16,1-2 0 0,1 1-1 16,0 0-1-16,-1 6 0 0,3 0-1 15,-2 4 0-15,2 2-1 0,-1 1 2 16,3 7 4-16,-2 2 0 0,2 3 1 15,0 4 0-15,0 3 3 0,-2 4 7 0,-2 4 3 16,-1 2 11-16,-1 1 13 0,-5 4 12 16,1 3 12-16,-5 4 1 0,-4 0 3 15,-3 4-5-15,-1 2-12 0,-5-2-13 0,-3 1-13 16,-1 4-7-16,-4-5-18 0,0 2-26 16,-3-2-34-16,1-1-31 0,0-2-61 15,0-4-168-15,2 0-186 0,2-2-122 0,2-7-46 16,2-1-11-16,3-7 42 0,1-3 152 15</inkml:trace>
  <inkml:trace contextRef="#ctx0" brushRef="#br0" timeOffset="-188797.8">14660 11534 98 0,'0'-8'417'0,"0"4"94"0,0 0 71 15,0-1-15-15,2 2-83 0,2 2-119 16,1-3-109-16,1 4-89 0,0 4-69 15,3-3-54-15,1 2-60 0,-1 2-110 16,-1 2-142-16,1-2-146 0,-3 4-125 16,0 3-59-16,-1 1 0 0,-3 1 78 0,0 0 124 15</inkml:trace>
  <inkml:trace contextRef="#ctx0" brushRef="#br0" timeOffset="-188616.17">14681 11689 179 0,'-2'-3'290'0,"4"3"67"0,0-1-1 16,3 1-38-16,1 0-38 0,2 0-32 15,1 1-50-15,1-1-65 0,1 3-65 16,0-3-80-16,-1 2-88 0,1 0-94 0,-1 1-105 16,-1-2-91-16,-1-1-37 0,-1 4 16 15,-3-4 55-15</inkml:trace>
  <inkml:trace contextRef="#ctx0" brushRef="#br0" timeOffset="-187452.49">15949 11099 87 0,'-2'-3'214'0,"0"-1"3"15,2 3-13-15,-2-2-16 0,2 2-18 16,0-3-16-16,0 3-13 0,2-2-10 0,2 2 1 16,0-4 4-16,3 3 8 0,-1-3 6 15,5 1 0-15,-1-4-4 0,5 2-6 16,0-1-12-16,2 0-15 0,2-3-18 0,0 5-18 16,0-2-15-16,0 3-12 0,-2-1-8 15,2 1-2-15,-2 0-1 0,0 4 7 16,-2 4 4-16,-1-3 3 0,1 7 7 15,-2-3 2-15,-2 6 3 0,-1 2-2 0,-4 3-4 16,-1 4-4-16,-3 3-3 16,-2 3-6-16,-2 3 0 0,-3 4-4 0,-1 3 1 15,0-1-5-15,2 2-6 0,-1 0-5 0,3 1-9 16,0-3-5-16,4 1-9 0,2-4-3 16,1-1-3-16,3-3-10 0,1-3-11 15,-1-2-20-15,3-7-34 0,-1-1-86 16,1-1-126-16,-3-5-121 0,3-3-126 15,-5-4-69-15,1-2-9 0,-1-2 63 16,-4-3 113-16</inkml:trace>
  <inkml:trace contextRef="#ctx0" brushRef="#br0" timeOffset="-187255.61">16161 11447 68 0,'-24'-13'286'15,"5"0"82"-15,2 4 30 0,3-1-14 16,1 4-26-16,4-2-15 0,5 3-33 0,4 4-52 15,4-4-45-15,5 4-29 0,4 1-28 16,4-4-38-16,2 4-36 0,4-1-31 16,2 1-20-16,3-3-18 0,1 2-13 0,1-3-28 15,0 3-73-15,-1-3-124 0,1-2-132 16,0 1-149-16,-1 0-74 0,1-3-20 16,0-3 49-16,1 0 111 0</inkml:trace>
  <inkml:trace contextRef="#ctx0" brushRef="#br0" timeOffset="-185941.24">16260 11652 98 0,'2'4'152'0,"0"-4"10"0,1 0 14 16,1 0 23-16,2 0 37 0,1 0 44 0,-1 0 42 15,4 0 27-15,1 0 2 0,0-4-19 16,1 4-42-16,3-1-55 0,2-2-64 0,0-2-56 16,0 4-43-16,0-4-26 0,2 3-19 15,0-2-13-15,0-1-7 0,0 1-7 16,0-1-19-16,0-3-58 0,-2 1-120 15,2 2-134-15,-2-4-156 0,2-2-87 16,-2-2-30-16,0 3 30 0,0-1 107 0</inkml:trace>
  <inkml:trace contextRef="#ctx0" brushRef="#br0" timeOffset="-184916.4">17304 10906 157 0,'0'-7'328'0,"0"3"89"0,0 0 53 16,0 4 3-16,0 5-27 0,2 5-41 16,-2 0-55-16,2 9-78 0,-2 4-88 0,0 3-68 15,-2 3-44-15,2 6-25 0,-2 4-21 16,2-1-9-16,-2-1-10 0,2 2-6 15,0-1-9-15,0 1-23 0,0 0-49 16,0-5-103-16,0-2-122 0,2 2-118 0,0-4-124 16,0-1-50-16,0-4 12 0,2-4 85 15,-2-4 113-15</inkml:trace>
  <inkml:trace contextRef="#ctx0" brushRef="#br0" timeOffset="-184666.71">17488 11216 30 0,'-2'-17'282'0,"-2"-2"88"0,-1 6 68 16,-1 0 11-16,0 4-16 0,-1 0-27 0,1 5-50 15,-3-2-74-15,1 6-80 0,0 2-62 16,1 3-40-16,1 3-25 0,-1-3-19 16,3 3-10-16,2 0-10 0,2 1-8 15,2 4-10-15,2-5-6 0,3 4-5 0,1-4-4 16,3 1-4-16,2-1-11 0,-1-3-25 15,3 0-79-15,2 1-127 0,0-5-128 16,4-1-141-16,0-1-79 0,3-3-21 0,-3 1 54 16,2-2 114-16</inkml:trace>
  <inkml:trace contextRef="#ctx0" brushRef="#br0" timeOffset="-184335.59">18142 10941 92 0,'0'-6'328'0,"0"2"105"0,-2-2 65 16,-2 5-1-16,-1-2-29 0,1 3-47 15,-4 3-70-15,-1-2-94 0,-1 6-83 16,-3 1-53-16,0 2-32 0,-2 6-12 0,-2 1-6 15,3 3 0-15,-3 1 4 16,2 4 3-16,2 4 0 0,3 0-4 0,1-3-5 16,5 3-9-16,4-1-10 0,4 2-14 0,5-4-13 15,3 2-9-15,5-2-6 0,4-3-8 16,3 0-13-16,1-6-22 0,0 2-25 16,5-5-24-16,-2-1-33 0,1-5-76 15,-1 1-148-15,1-4-150 0,-1-2-115 0,-3-3-49 16,1-3-8-16,-1-3 59 0,-2-2 144 15</inkml:trace>
  <inkml:trace contextRef="#ctx0" brushRef="#br0" timeOffset="-183555.69">15934 12053 120 0,'-2'0'215'0,"2"0"10"16,2 0-14-16,0 0-3 0,3 1 5 15,1-1 17-15,2 0 22 0,3 0 20 0,4 0 8 16,2 0-3-16,6 0-14 0,5-1-21 16,5-2-29-16,8 1-37 0,7-2-37 15,12-4-32-15,7 0-25 0,14-1-20 16,12-4-14-16,8-2-10 0,14-2-4 0,5-1-3 15,10-2 1-15,5-4 2 0,7 1-4 16,6 2-4-16,4-3-5 0,3 3-3 16,-3 1-8-16,1 2-3 0,-5 3 0 15,-4 1 7-15,-4 3 1 0,-7 2 1 0,-6 3 2 16,-9 2-2-16,-5 0-6 0,-12 4-8 16,-8 4-2-16,-8-3 1 0,-13 2-2 15,-9-2 0-15,-8 4-5 0,-10-2-11 0,-9 2-18 16,-6-4-24-16,-7 4-37 0,-6-3-117 15,-7 2-162-15,-3-1-172 0,-5-1-79 0,-4 1-31 16,-5-2 10-16,-3 2 101 16,-7-1 158-16</inkml:trace>
  <inkml:trace contextRef="#ctx0" brushRef="#br0" timeOffset="-182734.77">16118 12418 181 0,'5'-9'237'16,"1"-1"0"-16,0-1-19 0,1 1-21 15,1-1-20-15,3-2-20 0,-1 3-29 16,1 0-29-16,2 1-24 0,-3 0-21 0,3 6-15 16,-3-2-12-16,1 2-5 0,0 2-1 15,-1 2 3-15,-1 2 8 0,-1 4 21 16,-1 2 31-16,-1 1 36 0,-4 6 35 15,0 2 31-15,-2 6 16 0,0-3-1 16,-2 4-17-16,0 3-27 0,2-2-34 0,0 2-34 16,4-2-28-16,2-1-17 0,5 0-17 15,2-3-10-15,2-1-7 0,1-2-14 16,4-4-28-16,-1-1-74 0,0-3-112 0,0-2-111 16,0-3-104-16,-2-1-102 0,0-1-37 15,-5 0 38-15,-3-4 92 0,-1 0 100 16</inkml:trace>
  <inkml:trace contextRef="#ctx0" brushRef="#br0" timeOffset="-182558.77">16279 12667 21 0,'-21'-4'250'16,"4"-1"52"-16,4 0 6 0,5 3-6 16,2-2 6-16,6 0 7 0,4 0-7 15,4-2-16-15,7-2-20 0,4 1-36 0,5-2-49 16,3-1-55-16,5-1-54 0,0-1-49 15,-1 0-78-15,3-1-120 0,-2 3-126 16,2-2-145-16,-2-1-93 0,-1 1-34 0,1-1 29 16,-4 2 93-16</inkml:trace>
  <inkml:trace contextRef="#ctx0" brushRef="#br0" timeOffset="-182194.74">17153 12120 126 0,'-2'-5'406'16,"-2"3"99"-16,2 1 77 0,0 1-30 0,0 3-76 15,0 5-95-15,2 2-97 0,0 6-91 16,2 5-74-16,-2 4-47 0,2 1-28 16,0 7-18-16,0 0-12 0,0 4-10 15,0 1-11-15,0-2-28 0,1 3-87 0,-1-4-136 16,2 2-142-16,0-4-140 0,0-1-68 15,3-2-15-15,1-5 63 0,1-6 126 16</inkml:trace>
  <inkml:trace contextRef="#ctx0" brushRef="#br0" timeOffset="-181946.79">17363 12337 257 0,'-13'-13'403'0,"-2"4"103"0,-1 2 36 0,-1 4-39 16,0 3-68-16,0 3-73 0,0 2-84 16,2 2-97-16,2 6-73 0,5-2-43 15,1 3-25-15,3-2-12 0,6 2-8 16,3-2-5-16,3-1-2 0,5 0-3 0,2-1-2 16,2-5-3-16,2 0-4 0,2-2-7 15,2-3-15-15,-2-3-42 0,2 2-105 16,1-3-134-16,-1 0-140 0,2-3-118 0,1 1-49 15,-3-3 8-15,3 0 85 0,-1-1 126 16</inkml:trace>
  <inkml:trace contextRef="#ctx0" brushRef="#br0" timeOffset="-181680.98">17960 12036 231 0,'4'-7'484'0,"-2"2"93"16,-2 0 56-16,2 2-59 16,-2 6-99-16,2 2-122 0,-2 6-117 0,3 4-84 15,-1 5-51-15,0 5-32 0,0 4-20 16,-2 4-16-16,2 2-11 0,-2 4-12 0,2 1-12 16,-2-2-15-16,2 2-23 0,0-2-55 15,-2-3-117-15,3 1-143 0,-3-3-144 16,0-3-98-16,0-1-38 0,0-8 22 0,0 1 101 15,0-6 138-15</inkml:trace>
  <inkml:trace contextRef="#ctx0" brushRef="#br0" timeOffset="-181481.99">17763 12481 241 0,'-8'-14'445'0,"3"1"101"0,3-3 60 0,4 0-63 15,5 1-93-15,3 0-102 0,7-2-95 16,2 1-94-16,7 2-62 0,1 3-39 16,3 1-23-16,4-1-13 0,-3 3-9 0,3 2-9 15,0 1-17-15,-2 1-30 0,-2 1-97 16,-3 3-142-16,1 0-160 0,-3 0-121 16,-2 3-57-16,-2-3-5 0,-2 0 75 15,1 0 132-15</inkml:trace>
  <inkml:trace contextRef="#ctx0" brushRef="#br0" timeOffset="-169387.79">21524 11380 77 0,'0'-9'295'0,"0"1"79"16,0 4 53-16,0 3 9 15,0-3-15-15,0 2-23 0,0 4-44 0,0 7-62 16,0 5-73-16,-2 6-70 0,2 8-50 15,0 6-39-15,0 3-22 0,0 6-18 16,0 1-9-16,2-1-6 0,3 2-12 16,-3-2-18-16,2-2-48 0,0-2-84 15,0 1-101-15,3-5-93 0,-3-2-81 0,2-4-72 16,1-3-27-16,-1-6 45 0,3-2 80 16,-3-6 84-16</inkml:trace>
  <inkml:trace contextRef="#ctx0" brushRef="#br0" timeOffset="-169039.78">21797 11577 67 0,'5'-23'269'0,"-3"4"67"0,-2 6 25 0,0 1-7 16,0 7-15-16,-2 4-22 16,-3 6-29-16,1 5-43 0,0 6-48 0,0 4-41 15,-3 8-33-15,1 2-29 0,0 0-25 16,1 3-18-16,3 1-13 0,0-4-10 0,4 0-10 15,0-1-3-15,5-1-3 16,1-6-5-16,3 1 0 0,2-6-2 0,1 0 1 16,1-4-1-16,2-4 0 0,2-5-1 15,0-4 3-15,0-4 2 0,-2-2 8 16,0-9 7-16,0-3 5 0,-2-3 6 0,-2-7 3 16,-5-2-1-16,1-4-2 0,-5-2-4 15,-4-2-5-15,-2 3-3 0,-3 0-5 16,-1 1-4-16,-2 5-5 0,-3 4-8 15,-2 3-17-15,3 1-44 0,-3 5-106 0,2 3-134 16,1 1-137-16,1 3-120 0,3 4-52 16,2 1 9-16,4 4 86 0,0 0 122 0</inkml:trace>
  <inkml:trace contextRef="#ctx0" brushRef="#br0" timeOffset="-168690.99">22176 11442 249 0,'2'4'388'0,"-2"1"102"0,0 3 28 16,-2 3-31-16,-2 4-54 0,0 5-65 15,0 5-88-15,-3 5-95 0,3 3-74 16,-2 1-46-16,1 2-28 0,3-2-17 16,0 4-7-16,2-8-4 0,2 3-5 0,3-7-1 15,1-1 0-15,2-2 0 0,3-6-1 16,0 0-2-16,3-7 0 0,1-3 0 15,0-2-2-15,2-5 2 0,2-5 1 0,0-3 4 16,-2-5 4-16,2-7 4 0,-2-4 9 16,-2-2 5-16,0-7 8 0,-5-1 8 15,-1-4 5-15,-3 0 5 0,-4 0 3 0,-2 0 5 16,-2-2-6-16,-4 5-4 0,-3 2-13 16,-1 3-12-16,-3 2-15 0,0 6-26 15,0 2-25-15,1 2-30 0,1 3-40 16,1 5-121-16,1 0-149 0,3 1-151 15,2 0-85-15,1 3-32 0,6 1 14 16,-1 0 103-16,6 0 150 0</inkml:trace>
  <inkml:trace contextRef="#ctx0" brushRef="#br0" timeOffset="-168240.25">22968 11513 198 0,'-4'5'381'0,"-1"-4"81"0,3 2 48 15,0 0-34-15,2-3-56 0,0-3-64 16,4 0-71-16,1 2-68 0,3-4-61 16,1 2-47-16,1 2-29 0,3-3-20 15,0 3-13-15,1 2-11 0,3 3-7 16,0 0-8-16,0 5-5 0,0 3-1 0,2 2-4 15,-2 5 0-15,0 3-2 0,0 6-2 16,-2-2-4-16,-2 7-4 0,-1-3 1 16,-3 3-1-16,-5 1-2 0,-2 2 0 0,-2-1 2 15,-4 2 1-15,-5-2-2 0,-1 5-3 16,-5-5 5-16,-2-1 0 0,-2 1 0 16,-2-6 0-16,0-3-3 0,-3-3 3 15,3-4-5-15,0-6-1 0,2-5 1 0,0-3-1 16,4-5 3-16,2-5 1 0,3 0 2 15,3-7 1-15,5 0-1 0,4 1 2 16,3-3 0-16,3 2 2 0,5-2-1 16,4-1 2-16,0 5 0 0,4-2-8 0,2 1-11 15,0 1-38-15,1 1-102 0,1 3-147 16,3-3-151-16,1 0-121 0,1 1-56 0,2-6-1 16,-3 0 85-16,5 0 132 0</inkml:trace>
  <inkml:trace contextRef="#ctx0" brushRef="#br0" timeOffset="-167843.24">24477 10871 109 0,'4'-18'423'0,"-2"2"116"0,-2 3 73 16,-2 5-32-16,2 0-71 0,-2 7-95 15,-2 2-109-15,0 7-93 0,0 7-48 16,-5 10-23-16,1 6-14 0,-3 11-11 0,-4 7-16 16,0 5-19-16,-4 5-24 0,2 1-20 15,-2 4-17-15,2 1-22 0,-2-2-28 16,2 0-32-16,3-2-35 0,1-2-40 0,0-5-99 16,3-3-139-16,-1-6-128 0,3-6-109 15,-1-2-42-15,1-5 1 0,1-10 80 16,5-4 138-16</inkml:trace>
  <inkml:trace contextRef="#ctx0" brushRef="#br0" timeOffset="-167645.89">24304 11196 31 0,'14'-51'317'0,"-1"8"98"0,-2 7 105 16,-1 7 1-16,1 5-33 0,-1 10-52 0,3 5-58 15,0 9-81-15,0 4-92 0,-1 10-69 16,3 6-44-16,0 6-25 0,-2 7-22 15,1 2-16-15,-1 4-16 0,0 4-20 16,-3-1-20-16,1 1-44 0,0 2-118 0,-3 1-147 16,0-4-148-16,-1 1-109 0,-3-4-45 15,0 0 8-15,-4-9 98 0,2-1 138 16</inkml:trace>
  <inkml:trace contextRef="#ctx0" brushRef="#br0" timeOffset="-167537.26">24460 11592 48 0,'-8'-4'203'0,"1"-1"8"0,1 2-40 0,2 1-70 16,2 1-82-16,2 1-93 0,0 0-70 15,4 0-35-15,4-4-18 0</inkml:trace>
  <inkml:trace contextRef="#ctx0" brushRef="#br0" timeOffset="-167213.62">24636 11476 35 0,'13'-9'256'15,"-1"2"59"-15,1 2 22 0,0-3-6 16,-1 3-12-16,1 4-15 0,2-2-24 0,0 3-28 16,0 3-29-16,-1 2-31 0,1 4-29 0,0 0-24 15,0 3-23-15,0 2-23 0,-3 5-20 16,1-2-16-16,-2 1-13 0,-3 5-12 16,1-2-9-16,-5 0-5 0,0 2-2 15,-4 1-4-15,-2-3-4 0,-2 3-1 0,-3-4-4 16,-3-2 2-16,-1-1-4 15,-4 1-1-15,-2-2 2 0,0-3 0 0,-2-1 6 16,2-3 4-16,3-1 8 16,-1-2 6-16,4-1 7 0,1-4 3 0,1 4-3 15,5-2-4-15,0-3-7 0,4 1-5 0,0-1-4 16,4 0-5-16,4-1-1 16,3 1-7-16,2-3-15 0,2 1-22 0,1-1-84 15,4-1-142-15,1-2-149 0,4-1-143 16,0-5-67-16,5 0-19 0,0-2 59 0,-1-5 131 15</inkml:trace>
  <inkml:trace contextRef="#ctx0" brushRef="#br0" timeOffset="-166934.97">25466 11151 388 0,'0'-14'535'0,"-3"3"80"0,-1 2 22 15,0 3-68-15,-4 2-109 0,-1-1-133 0,-1 5-109 16,-3 5-61-16,-2 4-28 16,-2 7-7-16,0 6 1 0,-2 8 12 0,-2 2 17 15,2 7 9-15,2 5-1 0,2 0-9 16,5 1-20-16,3 2-23 0,5-1-30 16,4-2-28-16,5-5-22 0,3-1-20 0,3-3-28 15,4-4-55-15,2-2-69 0,4-5-62 16,0-5-57-16,3-4-117 0,-1-6-137 15,5-5-107-15,-3-4-65 0,3-4-8 16,0-5 20-16,-1-7 101 0,-1-8 150 0</inkml:trace>
  <inkml:trace contextRef="#ctx0" brushRef="#br0" timeOffset="-166731.98">25861 11092 200 0,'11'-35'483'15,"-5"6"100"-15,1 5 56 0,-5 11-40 16,2 5-72-16,-2 8-98 0,-2 8-99 0,0 9-60 15,0 7-29-15,0 10-21 0,-2 7-24 16,0 6-31-16,-2 3-35 0,2 4-39 0,-1 1-31 16,3 4-28-16,-2-1-40 0,2-4-56 15,0 0-61-15,0-3-52 0,0-3-65 16,2-5-145-16,1-4-163 0,-3-8-126 0,0-5-38 16,2-3 3-16,0-7 36 0,2-7 138 15</inkml:trace>
  <inkml:trace contextRef="#ctx0" brushRef="#br0" timeOffset="-165156.58">26564 11329 168 0,'0'-4'395'16,"0"0"78"-16,0 0 73 0,0 0-42 0,2 0-71 15,3 3-84-15,1-3-78 0,0 3-73 16,3-2-73-16,1 2-53 0,3-1-35 15,0-2-23-15,-1 4-36 0,1-1-71 16,-2 1-108-16,1 0-116 0,-1 1-109 0,-3 3-112 16,1-2-36-16,-3 2 34 0,-2 2 88 15,-1 3 107-15</inkml:trace>
  <inkml:trace contextRef="#ctx0" brushRef="#br0" timeOffset="-164991.64">26611 11459 261 0,'-7'1'373'0,"-1"-1"58"0,4 4 7 16,-1-4-40-16,3 1-53 0,2-1-57 16,2 2-60-16,3 1-54 0,1-1-47 15,2 1-47-15,3-2-57 0,2 2-91 16,-1-1-124-16,1 1-127 0,0-3-140 0,0-3-70 16,-1 1-16-16,3-2 49 0,0-1 99 15</inkml:trace>
  <inkml:trace contextRef="#ctx0" brushRef="#br0" timeOffset="-163896.58">27563 10995 70 0,'2'-4'88'0,"0"-1"-2"0,1 2-1 15,1-5 6-15,0 3 8 0,2 0 12 16,1-2 14-16,-1-2 14 0,0 1 18 16,3-1 20-16,-3 2 20 0,3-2 17 0,-1 0 14 15,3 1 8-15,-3-4-2 0,3 3-9 16,2-3-19-16,-1 2-21 0,1-4-27 15,0 3-27-15,1-2-24 0,1-2-20 16,0 2-19-16,0 0-15 0,-2 1-10 16,1 1-7-16,1 0-3 0,-2 0-1 0,2 2 1 15,-3 1 1-15,3 4 4 0,-2-1 6 16,2 5 8-16,-3 0 14 0,1 5 13 16,0 7 17-16,-3 4 9 0,1 5 3 0,0 9 0 15,-3 8-11-15,1 5-19 0,-1 6-18 16,0 0-17-16,-1 2-15 0,1 3-15 15,-1-2-8-15,-1 2-16 0,0-4-33 0,1 0-42 16,-1-1-45-16,0-2-67 0,-1-2-159 16,-1-2-163-16,-4-3-129 0,2-1-41 15,-2-4-1-15,-2 0 47 0,2-5 145 16</inkml:trace>
  <inkml:trace contextRef="#ctx0" brushRef="#br0" timeOffset="-163546.04">28059 11877 100 0,'-5'-5'375'0,"1"1"102"16,-2 0 85-16,-3 4-30 0,-1 4-65 16,-1 1-78-16,0 8-87 0,-1 3-96 0,-3 4-77 15,2 3-51-15,1 1-30 0,1 2-17 16,3 3-11-16,-1-3-8 0,5 2-4 15,2-2 0-15,2-3-2 0,2-1 3 16,2-4-2-16,2-2 1 0,3-3 3 16,1-1-2-16,3-5 4 0,2-5-2 0,0-4 3 15,0-2 4-15,2-5 3 0,-3-6 8 16,-1 2 6-16,0-4 13 0,-5-2 14 16,-4 1 6-16,-1 1 6 0,-3 1-6 0,-5-1-11 15,-3 4-15-15,-3 1-21 0,-1 3-34 16,-3 2-40-16,0 3-37 0,-2 3-94 15,2-3-182-15,0 4-200 0,5-1-88 16,1-2-31-16,3-2 4 0,4 1 79 0,6-3 171 16</inkml:trace>
  <inkml:trace contextRef="#ctx0" brushRef="#br0" timeOffset="-162934.81">29045 11038 91 0,'2'-15'343'0,"0"0"88"0,0-2 90 15,0 1-19-15,5 1-49 0,-1 0-62 16,3 2-64-16,1 1-74 0,3-1-82 0,2 5-61 15,-1 0-38-15,3 3-18 0,2 1-11 16,0 4-6-16,1 4-1 0,-1 5-1 0,-2 2 4 16,2 4 0-16,-3 5 1 0,-1 4-3 0,-2 2-5 15,-2 6-5-15,-1-1-6 0,-3 6-5 16,-1-2-7-16,-2 1-2 0,-2 3-3 16,-2-1-2-16,-4 1-2 0,0 0-6 0,-5-4-3 15,-1 0-9-15,-3-1-6 0,-4-4-7 16,0 0-6-16,-4-2 2 0,0-7 1 15,-2 0 5-15,-1-8 3 0,-1-4 3 0,2-4 1 16,1-5 3-16,1-5 3 16,2-4 0-16,2-4 5 0,5-3 5 0,3-1 4 0,5-1 0 15,2-1-2-15,4 2 4 0,4 0 0 16,3 1 2-16,3 2 3 0,3 2 4 16,4 0 4-16,2 2 0 0,3 4-4 15,1 0-2-15,3-2-3 0,-1 4-5 16,3-1-11-16,-3 2-27 0,3-2-94 15,-3 1-143-15,1-4-156 0,-1 2-129 0,-1-1-60 16,-1-1-11-16,-4-1 76 0,1 2 133 0</inkml:trace>
  <inkml:trace contextRef="#ctx0" brushRef="#br0" timeOffset="-161639.78">30414 10739 119 0,'2'-10'371'16,"1"4"77"-16,-3 2 78 0,2 0-22 0,0 9-55 16,0 7-73-16,0 4-73 0,2 9-68 15,1 5-67-15,-1 9-63 0,2 5-41 16,0 1-25-16,1 3-15 0,-1 5-10 15,3-2-10-15,-3 2-5 0,2-3-9 0,1-2-18 16,-3 1-48-16,1-4-94 0,-1-2-110 16,-2-2-104-16,3-3-92 0,-3-7-83 0,-2-2-3 15,0-4 66-15,-2-5 96 0,-2-3 97 16</inkml:trace>
  <inkml:trace contextRef="#ctx0" brushRef="#br0" timeOffset="-161456.45">30438 11091 153 0,'0'-20'293'0,"2"3"81"0,2 8 59 15,4 5 8-15,3 4-18 0,2 7-22 0,4 2-35 16,4 7-72-16,0 2-96 0,4 2-82 16,1 2-52-16,-1 2-30 0,3-1-34 0,-3 1-60 15,3-3-100-15,-3 0-120 0,0 0-111 0,-1-5-118 16,-3-2-62-16,-2-3 9 0,-2-2 73 15,-4-5 108-15</inkml:trace>
  <inkml:trace contextRef="#ctx0" brushRef="#br0" timeOffset="-161258.86">30933 10833 233 0,'-6'-9'446'0,"-1"4"94"16,-1 10 68-16,-1 7-62 0,3 5-97 15,0 7-100-15,-1 5-93 0,1 5-93 16,2 4-66-16,2 3-39 0,-1 2-28 0,1 2-18 16,4-1-19-16,-2 0-30 0,3 0-82 15,1 0-131-15,0-4-136 0,2 0-148 0,1-1-69 16,-1-6-16-16,0 2 59 0,1-9 116 16</inkml:trace>
  <inkml:trace contextRef="#ctx0" brushRef="#br0" timeOffset="-160976.15">31136 11377 165 0,'-6'-6'434'0,"-3"3"101"0,1 2 73 0,-3-3-33 16,3 4-100-16,-1 0-109 0,1 0-102 16,2 0-97-16,1 4-73 0,1-4-41 0,2 1-25 15,0-1-14-15,4 0-8 0,0 0-3 16,4-1-3-16,3-3 0 0,-1 0 0 15,5-3 7-15,0 2 6 0,-1 0 6 0,1 0 7 16,0 1 7-16,-3 0 9 0,1 4 5 16,-3 4 2-16,-1 0-1 0,-1 2-4 0,-2 3-6 15,-1 1-10-15,1 4-14 0,0-2-25 16,0 2-24-16,0 0-26 0,1 0-50 16,-1-3-107-16,0-1-127 0,0-1-109 0,5 1-115 15,-3-5-55-15,1-5 5 0,1-3 87 16,1-2 119-16</inkml:trace>
  <inkml:trace contextRef="#ctx0" brushRef="#br0" timeOffset="-160711.5">31623 10969 24 0,'6'-20'362'0,"-1"2"122"0,-3 3 94 15,-4 6-3-15,-3 2-52 0,-3 3-75 16,-3 3-96-16,-1 2-106 0,-3 6-81 0,-2 5-47 15,-2 4-24-15,-2 3-6 0,2 5-7 0,0 1-2 16,-1 0-2-16,6 5-4 0,1 3-7 16,4-3-11-16,3 3-8 0,4-4-11 15,4 2-10-15,4-2-7 0,3-1-8 0,2-2-11 16,3-2-21-16,1-4-33 0,4-3-32 16,0 0-33-16,0-6-48 0,2-5-94 15,3-1-115-15,-1-2-90 0,2-6-80 0,3-3-70 16,-1-5-3-16,1-6 72 0,0-4 119 15,-1-4 112-15</inkml:trace>
  <inkml:trace contextRef="#ctx0" brushRef="#br0" timeOffset="-160542.12">32038 10890 52 0,'19'-34'270'0,"-2"6"94"16,-4 8 80-16,-1 6 37 0,-3 10 3 0,-1 8-17 16,-1 10-40-16,-1 6-72 0,-4 9-101 15,0 10-79-15,0 5-53 0,-4 6-33 0,2 4-21 16,-2-1-20-16,0 4-17 0,0-2-18 15,2 0-29-15,-2-1-31 0,2-1-65 16,0-3-145-16,0-6-167 0,0 0-155 16,0-6-65-16,0-5-20 0,2-4 40 0,0-3 128 15</inkml:trace>
  <inkml:trace contextRef="#ctx0" brushRef="#br0" timeOffset="-153278.61">19052 12903 248 0,'2'-9'361'0,"0"4"80"0,0 1 5 15,1-1-14-15,-3 4-28 0,2 2-40 0,0 4-61 16,0 4-63-16,0 6-59 0,2 3-52 16,1 7-42-16,1 0-30 0,-2 8-19 15,2-2-14-15,-1 4-9 0,1 0-6 16,-2-1-3-16,3-2-4 0,-3-1-1 0,0 2-1 15,-2-8-1-15,0 4 0 16,0-8-4-16,-2 3-2 0,0-7-2 0,-2 0-4 16,0-5-6-16,-2 1-4 0,0-8-1 15,-1-1-1-15,-1-4 2 0,-2-5 4 0,1-3 2 16,1-3 5-16,0-4 4 0,-1-1 3 16,5-5 5-16,0 1 0 0,0-1 7 15,4 1 4-15,0 2 4 0,2 1 1 16,1-1 0-16,3 2 1 0,1 0-5 0,1 4-2 15,1 2-5-15,4-2-8 16,-1 3-24-16,1 2-72 0,0 0-116 0,2 1-126 16,2 2-119-16,-2-1-100 0,2 1-35 15,-2 0 41-15,2 1 100 0,-2-1 116 16</inkml:trace>
  <inkml:trace contextRef="#ctx0" brushRef="#br0" timeOffset="-152864.11">19530 13056 266 0,'5'5'357'0,"-3"0"77"0,-2 5 6 16,0 3-22-16,0 3-35 0,-2 2-40 0,2 4-61 16,-2 2-69-16,2 5-67 0,0 0-52 15,0-3-34-15,4 3-26 0,0-1-14 16,0-3-10-16,5 0-3 0,-1-2-2 0,1-6-4 16,1 2 0-16,1-6 0 15,-1-1 0-15,1-3-2 0,0-5 0 0,-1-3-3 16,-1-2-5-16,-3-2-3 0,-2-3-4 15,-2-4 0-15,-4-3-4 0,-4 0 3 0,-3-5 4 16,-1-1 2-16,-5-1 4 0,-2-4 2 16,-2-1 3-16,0-3 1 0,0-3-1 15,0 0 0-15,0-3 2 0,2-3 4 16,2 3 4-16,0 0 8 0,5 1 1 16,1 0 4-16,3 4 0 0,2 3 1 0,4 1-2 15,0-1-1-15,4 6 1 0,2 3 1 16,3-1 4-16,1 3-1 0,3 5 1 15,2 3 0-15,0-1 1 0,-1 7-1 16,3 2-4-16,-2 7-2 0,-2 0-2 0,2 6-7 16,-5 5-4-16,1 1-1 0,-3 6-8 15,-1 1-16-15,-3 5-59 0,0 2-129 0,-2 0-151 16,-2 0-164-16,2-1-80 0,0 2-32 16,1-1 33-16,1-4 118 0</inkml:trace>
  <inkml:trace contextRef="#ctx0" brushRef="#br0" timeOffset="-152698.87">19916 13262 293 0,'4'4'495'0,"0"7"75"16,-4-1 45-16,2 4-76 0,-2 1-131 16,2 4-141-16,1-1-135 0,-1-1-154 15,0 3-172-15,2-2-156 0,0-3-149 16,0 0-75-16,1 1-10 0,1-4 59 15,0-4 115-15</inkml:trace>
  <inkml:trace contextRef="#ctx0" brushRef="#br0" timeOffset="-152316.55">20269 12948 27 0,'4'-17'491'16,"1"4"93"-16,-3 0 61 0,-2 6 37 15,2 3-104-15,0 3-169 0,2 5-137 0,0 8-75 16,1 2-43-16,-1 7-28 0,0 3-22 16,3 5-23-16,-1 1-21 0,0 4-18 15,-2 3-15-15,3-4-11 0,-3 4-10 0,0-3-18 16,1-3-21-16,-1 1-25 16,0-2-21-16,0-1-20 0,-4-4-14 0,0-5-12 15,-4-3-21-15,0-3-27 0,-5-2-34 16,1-9-24-16,-3 1-8 0,-1-9 10 0,-1-1 34 15,0-8 51-15,-2-2 76 0,0-5 91 16,3-4 83-16,-1-1 61 0,3-3 35 16,1-1 21-16,3-1-6 0,1 1-38 0,5 2-47 15,0 4-38-15,5 0-21 16,3 3-13-16,5 1-8 0,4 3-3 0,2 1-6 16,4 3-7-16,5 1-9 0,-1 2-8 15,5-1-12-15,0 2-17 0,-1-4-23 0,1 2-45 16,-2 2-128-16,-1-1-163 15,-1 0-173-15,-1 1-87 0,-3 3-30 0,-3-2 15 16,-2 5 114-16</inkml:trace>
  <inkml:trace contextRef="#ctx0" brushRef="#br0" timeOffset="-151470.52">18716 13860 239 0,'0'0'325'0,"0"-1"63"15,0 1 5-15,2 0-6 0,0 0-16 16,0-3-17-16,2 3-29 0,2-1-46 16,3 1-55-16,2-4-53 0,1 3-46 15,5-2-32-15,2 2-19 0,5-3-7 0,3 3-6 16,5-2-3-16,4 0 0 0,8 2 4 16,5-3 4-16,8 0 1 0,4 0 8 15,9 3 6-15,6-4 5 0,7 1-3 16,2-2-3-16,6 2-1 0,2-2-6 15,2-2-2-15,5 2-4 0,-1 0-3 16,1-3-3-16,1 1-7 0,-1 2-8 0,-3-1-9 16,-2-1-9-16,-2 4-4 0,-6-1-1 15,-2 1 8-15,-7 0 11 0,-6 1 8 0,-6 2 7 16,-7 1 4-16,-4-3 0 0,-4 3-3 16,-7 0-7-16,-4 0-5 0,-4 0-4 15,-4 0-3-15,-4 0 0 0,-3 0 1 0,-2 0-3 16,-4 3-1-16,-2-3 0 0,-4 0-2 15,0 0-2-15,-5 0-3 0,1 1-5 0,-3-1-5 16,0 0-4-16,-1 0-4 16,-1 0-4-16,-2 0-11 0,0 0-22 0,0 0-41 15,-2 0-66-15,-2-1-83 0,0 1-71 16,0-3-71-16,-2 3-149 0,-1 0-159 0,-1-2-103 16,0 2-7-16,-1 0 23 15,-3 0 53-15,-1 0 156 0</inkml:trace>
  <inkml:trace contextRef="#ctx0" brushRef="#br0" timeOffset="-147951.8">18978 14017 83 0,'0'-4'250'16,"0"0"49"-16,0 3 6 0,0-1 1 15,0 2 3-15,0 0 3 0,0 0 1 0,0 0-7 16,0 2-21-16,0 3-30 0,0-1-34 16,0 2-38-16,2 5-38 0,-2 3-35 15,2 5-32-15,-2 6-18 0,0 2-17 0,0 6-10 16,0 4-11-16,0 2-8 16,0 6-7-16,0 1-5 0,0 0-3 0,2-1-12 15,0-2-12-15,1-1-29 0,-1-1-82 16,2-3-132-16,-2-1-132 0,2-3-142 0,1-4-70 15,-3-1-14-15,2-5 57 16,-2-3 121-16</inkml:trace>
  <inkml:trace contextRef="#ctx0" brushRef="#br0" timeOffset="-147671.95">19308 14097 299 0,'4'-17'508'0,"-1"4"81"0,-1 2 49 15,0 2-76-15,-2 4-116 0,2 2-133 16,-2 6-112-16,2 6-72 0,-2 7-46 16,2 3-28-16,-2 6-19 0,0 8-15 0,0-1-9 15,0 6-10-15,0 1-9 0,0 2-16 16,0 1-34-16,0-5-89 0,-2 5-131 15,2-7-124-15,0 1-128 0,0-2-75 16,0-6-10-16,0-3 67 0,0-7 116 0</inkml:trace>
  <inkml:trace contextRef="#ctx0" brushRef="#br0" timeOffset="-147488.95">19346 14263 86 0,'-10'-14'334'15,"-1"3"87"-15,1 5 68 0,-1 1-6 0,0 5-46 16,1 0-60-16,1 5-70 16,3 1-83-16,0 3-82 0,1 1-61 0,3-3-45 15,2 6-49-15,2-3-80 0,3 1-108 0,-1-2-111 16,4-1-118-16,1-1-97 0,1-3-26 16,3-2 39-16,0-2 87 0,2-2 101 15</inkml:trace>
  <inkml:trace contextRef="#ctx0" brushRef="#br0" timeOffset="-147124.34">19607 14122 207 0,'-2'-11'395'0,"-3"2"97"0,3 0 43 15,-2 1-40-15,2 0-71 0,0 2-83 0,0 2-88 16,2-2-95-16,0 2-70 0,2 3-41 15,2 1-23-15,0 1-13 0,0 2-7 16,1-2-2-16,1 5-1 0,-2-2-3 16,3 1-1-16,-3-1 3 0,2 1 0 0,1 2 0 15,-1-2 0-15,0 3 1 0,3-2-1 16,-3 4-1-16,3-1 1 0,-3 1 0 16,2 2-1-16,1 0 2 0,-3 0 5 0,3 2 8 15,-3 1 8-15,-2-2 5 0,0 1 2 16,1-2 6-16,-1 1 4 0,-4-1-3 15,0 0-6-15,0 0 0 0,-2-3-3 16,-2 1-7-16,-1 0-6 0,1-1-6 16,-2 0-6-16,-3-1-12 0,3 0-21 15,-3-4-57-15,1 2-115 0,0-1-131 0,1 0-139 16,1-4-101-16,-1 3-38 0,3-3 28 0,0 3 94 16,2 0 126-16</inkml:trace>
  <inkml:trace contextRef="#ctx0" brushRef="#br0" timeOffset="-146870.35">20096 14224 55 0,'0'-1'449'0,"0"2"102"0,0 3 62 0,0 3 6 16,0 2-101-16,0 4-145 0,2-1-135 16,0 1-102-16,0 7-70 0,2-3-78 0,-2 1-121 15,3 2-143-15,-1-1-140 0,0-1-126 16,0-1-60-16,3 0 3 0,-3-4 83 16,2 0 122-16</inkml:trace>
  <inkml:trace contextRef="#ctx0" brushRef="#br0" timeOffset="-146526.53">20381 14114 315 0,'7'-17'525'0,"-1"6"77"16,-2 5 49-16,1 2-71 0,1 0-121 16,-2 8-150-16,2 2-109 0,1 5-71 0,-1 2-47 15,1 7-28-15,-1-1-20 0,0 1-13 16,1 5-11-16,-3-1-6 0,0 0-3 15,-2 1-8-15,0-2-3 0,0-3-8 0,1 0-5 16,-3-5-9-16,-3 1-7 0,-1-4-5 16,0 0 0-16,-2-7 1 0,-3-1 5 15,-1-4 7-15,-3-4 6 0,0-1 11 16,0-5 10-16,1-4 6 0,1 2 6 16,1-5 8-16,3 1 7 0,1-2 2 0,4 2 0 15,0-2 2-15,4 2 1 0,0 4-4 16,4-2-2-16,3 2-4 0,3 0-1 15,1 3-4-15,4 0-5 0,0 3-4 0,4 0-16 16,0-2-34-16,3 2-112 0,-1 0-151 16,4-3-146-16,3 0-122 0,2-2-53 15,2 1-1-15,4-3 93 0,6-2 140 0</inkml:trace>
  <inkml:trace contextRef="#ctx0" brushRef="#br0" timeOffset="-145979.71">21732 13296 176 0,'2'-9'419'15,"2"4"114"-15,3 4 75 0,-1 1-48 16,4 6-78-16,5 3-90 0,2 7-94 16,4 4-105-16,3 5-72 0,1 4-46 0,3 0-31 15,1 5-26-15,-1 0-25 0,-1 0-40 16,1-1-101-16,-3 0-151 0,-2-1-151 16,-1-1-126-16,-3-2-55 0,-2 0-7 0,-3-4 79 15,-1-1 139-15</inkml:trace>
  <inkml:trace contextRef="#ctx0" brushRef="#br0" timeOffset="-145777.83">22350 13507 295 0,'-4'-24'552'0,"-3"7"78"0,-5 4 51 0,-1 4-26 16,-2 2-128-16,-2 4-167 0,-2 6-105 15,-2 8-64-15,-4 7-48 0,-3 4-36 16,-4 10-40-16,1 2-26 0,-1 7-18 15,-2-2-24-15,0 6-29 0,2-3-33 0,3-1-33 16,1-3-55-16,3-3-146 0,4 0-166 16,-1-5-144-16,3-5-60 0,0-3-13 15,2-1 31-15,0-6 130 0</inkml:trace>
  <inkml:trace contextRef="#ctx0" brushRef="#br0" timeOffset="-144801.35">22919 13228 95 0,'0'-1'322'0,"0"1"74"0,-2 1 79 16,2 4-10-16,0 6-31 0,0 2-46 0,0 8-51 16,0 4-65-16,0 4-81 0,0 5-74 15,2 3-52-15,-2-2-30 0,2 5-17 16,0-1-14-16,1 1-15 0,-1-2-47 15,0 0-98-15,0-2-121 0,0-1-119 0,4-1-129 16,-1-1-60-16,1-4 10 0,2-3 77 16,1-2 111-16</inkml:trace>
  <inkml:trace contextRef="#ctx0" brushRef="#br0" timeOffset="-144451.3">23241 13478 112 0,'6'-34'339'0,"-4"4"108"15,-2 6 77-15,0 3-13 0,-2 5-43 16,-2 4-62-16,0 3-71 0,0 6-102 16,-5 5-93-16,1 7-62 0,-3 4-35 15,1 8-18-15,-1 5-9 0,-2 3-7 0,3 5-6 16,1 2 0-16,1 2-2 0,4 0 1 16,4-3-1-16,2 0 0 0,2-5 2 0,4-2-3 15,3-2 2-15,2-4 0 0,1-5-3 16,3-3 1-16,2-5 3 0,3-4 1 15,-1-5-1-15,2-8 1 0,0-3 7 0,-2-4 6 16,3-5 4-16,-5-4 7 16,0-2 2-16,-4-3 3 0,-5-4 1 0,-1-1-2 15,-5 4-3-15,-2-4-3 16,-4 1-6-16,-4 4-7 0,-3 3-6 0,-1 2-14 0,-3 4-16 16,0 3-27-16,-2 0-60 15,1 6-134-15,-1 0-144 0,4 3-147 0,1 3-78 16,3 3-27-16,3-2 37 0,2 3 118 15</inkml:trace>
  <inkml:trace contextRef="#ctx0" brushRef="#br0" timeOffset="-144121.2">23592 13248 168 0,'7'-1'367'0,"-3"1"100"15,-2 1 64-15,-2 4-25 0,-4 4-48 16,0 2-64-16,-3 6-73 0,-1 0-92 15,-1 8-83-15,1 3-54 0,-3 2-33 0,1 3-21 16,1 2-14-16,1 3-9 0,4-1-2 16,-1 5-5-16,5-5-3 0,2 0-3 15,5-2 0-15,1-2 0 0,3-7-3 0,4-1 1 16,2-2 0-16,2-6 0 0,2-3 0 16,2-5-3-16,0-6 3 0,5-3 0 15,-3-8 0-15,3-1 0 0,-3-6 0 16,1-3 3-16,-3-7 4 0,0-1 3 0,-4-4 1 15,-2-4 6-15,-4-5 2 16,-3 1-1-16,-1-4-5 0,-5 0-4 0,-4 1-1 0,-2 3-5 16,-4 3-10-16,-3 2-15 15,-4 7-24-15,-1 1-77 0,-3 5-146 16,0 1-151-16,-2 5-138 0,2 1-65 0,0 0-17 16,4 1 55-16,3 1 132 0</inkml:trace>
  <inkml:trace contextRef="#ctx0" brushRef="#br0" timeOffset="-142927.25">24704 13194 186 0,'2'-1'417'0,"-2"2"102"0,-2 7 67 16,-3 1-52-16,1 2-77 0,0 3-91 16,-2 3-94-16,1 1-95 0,-1 2-66 15,2 1-43-15,-3-1-22 0,3 1-16 16,0-4-11-16,0 3-6 0,2-6-5 0,-3 1-1 16,3-2-1-16,0-4-1 0,2-2 1 15,-2-1-1-15,2-2 3 0,0 0-1 16,2-8 0-16,0 0 0 0,2-5-2 0,3-2 1 15,1-4-2-15,3-4 0 16,2-2 0-16,1 2 2 0,1-1 1 0,0 1 2 16,2 1-2-16,-2 5 3 0,2 0 7 0,-2 2 0 15,-1 7 5-15,1 3 3 0,0 1 2 16,0 4 1-16,0 4-4 0,-3 6 2 16,1 2-3-16,-2 2 2 0,-3 2-5 15,1 5-2-15,-5 0-4 0,0 3-1 16,-4-2-3-16,-4 3-4 0,-3 4 0 15,-1-3-6-15,-3 3 4 0,-3-2 0 0,-3 1-3 16,-2-2-2-16,-3-1 0 0,1-3 3 16,-2-1-5-16,2-1-4 0,-3-7-7 0,3-1-1 15,2-3-6-15,2-5-4 0,5-4 2 16,1-4 2-16,3-4 1 0,3-4 5 0,5-3 5 16,5-3 3-16,1 2 0 0,7-5 0 15,1 4 4-15,5-4 2 0,3 5 0 16,3-1 1-16,5 2-2 0,-1 1-14 15,5 1-24-15,0-1-62 0,0 1-150 16,4 0-164-16,-2 1-155 0,4 0-67 0,-2-1-21 16,3 0 38-16,-1 1 138 0</inkml:trace>
  <inkml:trace contextRef="#ctx0" brushRef="#br0" timeOffset="-142711.65">26086 13306 114 0,'2'-10'532'0,"-2"0"79"0,-2 2 42 16,2 0 21-16,-2 0-150 0,2 3-222 16,2 1-137-16,0-1-80 0,2 4-57 15,0 1-79-15,3 0-142 0,-1 0-154 16,0 1-166-16,1 4-84 0,-3 3-32 0,0 1 33 15,-4 2 118-15</inkml:trace>
  <inkml:trace contextRef="#ctx0" brushRef="#br0" timeOffset="-142527.14">26007 13438 33 0,'-4'0'310'0,"0"0"61"0,4 0 76 16,2 0 0-16,4 3-54 0,3-3-70 15,6 3-47-15,2-3-59 0,2 0-106 0,2 0-147 16,2 0-161-16,3 0-159 0,-3-3-115 16,2 3-57-16,-4-3 3 0,1 3 69 15,-3-1 111-15</inkml:trace>
  <inkml:trace contextRef="#ctx0" brushRef="#br0" timeOffset="-138066.23">30055 12809 352 0,'4'-3'537'16,"-4"2"60"-16,0 2 39 0,0 3-69 16,0 5-147-16,0 11-154 0,2 1-95 15,-2 12-55-15,2 2-36 0,0 9-24 0,0 6-22 0,2 1-13 16,-1 5-10-16,1 4-9 16,0-2 0-16,0 1-6 0,1-4-7 0,1 3-16 15,0-7-34-15,-2-1-88 0,3-4-127 0,-3-3-111 16,2-3-107-16,-1-5-83 0,-1-2-20 15,0-8 61-15,-2-4 111 0,-2-7 108 0</inkml:trace>
  <inkml:trace contextRef="#ctx0" brushRef="#br0" timeOffset="-137869.73">30065 13278 70 0,'0'-30'374'0,"0"9"71"0,0 2 87 16,4 5 4-16,1 9-62 0,3 5-82 15,5 4-79-15,4 5-61 0,2 5-83 16,4 1-63-16,2 2-39 0,3 1-29 0,2 3-20 16,1-1-17-16,-1 2-22 0,0-6-59 0,-1 0-123 15,1-2-132-15,-3-3-125 0,1-2-108 16,-1-4-44-16,-3-2 23 0,-1-6 103 16,-4-2 124-16</inkml:trace>
  <inkml:trace contextRef="#ctx0" brushRef="#br0" timeOffset="-137700.64">30687 12961 364 0,'0'-13'476'0,"0"7"88"0,0 6 21 15,0 5-65-15,-2 9-96 0,2 6-98 16,0 6-96-16,0 7-85 0,0 4-53 16,-2 5-35-16,2-3-20 0,-2 5-19 0,0-2-16 15,2 1-22-15,-2-1-57 16,2-5-138-16,2 0-150 0,0-3-163 0,0-4-80 15,2-1-29-15,1-5 29 0,1-3 122 16</inkml:trace>
  <inkml:trace contextRef="#ctx0" brushRef="#br0" timeOffset="-137435.09">30920 13441 422 0,'-2'-4'552'0,"-2"1"64"16,0 3 38-16,-1 0-101 0,3 0-158 15,0-2-147-15,0 2-105 0,0 0-65 0,2-3-36 16,2 2-21-16,2-2-13 0,3-2-4 16,1-1-3-16,1 0 3 0,1-2 0 0,3-1 1 15,-3 2 2-15,3 2 6 0,-2 1 6 16,-1-1 5-16,1 5 9 0,-3 0 6 0,1 5 1 16,-1-1-1-16,-1 3-5 0,-3 1-4 15,2 1-11-15,-2 2-7 0,3-2-16 16,-3 0-20-16,0 0-22 15,1-2-47-15,-1-1-108 0,0-2-131 0,0 0-120 0,5-3-115 16,-1-2-53-16,3-3 5 0,-1 0 88 16,1-2 121-16</inkml:trace>
  <inkml:trace contextRef="#ctx0" brushRef="#br0" timeOffset="-137170.56">31490 13001 304 0,'12'-24'464'0,"-3"8"105"0,-1-1 19 0,-3 4-42 16,-1 1-59-16,-4 3-86 0,0 1-104 0,-4 3-81 16,-5 5-43-16,-2 1-18 0,-1 6-7 15,-3 6-2-15,0 1-4 0,-2 7-7 0,0 2-5 16,2 3-10-16,3 3-15 0,1 0-16 16,5 0-19-16,2 1-18 0,4-1-17 15,4-3-16-15,4 2-12 0,3-3-15 16,4 0-35-16,-1-6-58 0,3 0-57 0,0-3-52 15,2-6-51-15,3-1-108 16,-3-2-125-16,2-4-101 0,0-6-72 0,0 0-19 0,0-5 17 16,-2-3 98-16,3-3 147 15</inkml:trace>
  <inkml:trace contextRef="#ctx0" brushRef="#br0" timeOffset="-136987.18">31900 12843 310 0,'9'-18'515'0,"-1"7"87"0,-1 3 52 15,-1 7-68-15,0 5-103 0,1 6-115 0,-1 10-96 16,0 4-61-16,3 7-36 0,-3 7-29 16,0 6-24-16,1 3-28 0,-1 0-27 15,1 3-31-15,-3-1-38 0,2 1-50 0,-2-3-44 16,3-1-49-16,-3-3-116 0,0-4-172 16,0-5-174-16,-1-4-67 0,-1-1-17 0,0-5 17 15,-2-7 99-15,2 0 168 0</inkml:trace>
  <inkml:trace contextRef="#ctx0" brushRef="#br0" timeOffset="-118190.89">26909 12884 57 0,'2'0'79'0,"-2"0"7"16,2 0 5-16,-2 0 3 0,3 0 3 15,-3 0 2-15,2 0 5 0,-2 0 5 16,2 0 7-16,-2 0 9 0,2 0 11 15,-2 0 8-15,2 0 11 0,-2 0 22 16,2 1 36-16,0 2 39 0,2 2 24 0,-1 0 9 16,1 6-10-16,0 3-25 0,0 10-52 15,3 2-53-15,-3 8-46 0,2 6-31 16,-2 7-22-16,3 2-14 0,-3 2-12 0,2 3-12 16,-1 4-4-16,1-4-4 0,-2 1-3 15,0 0-4-15,1-3-10 0,-1-3-28 16,-2-4-84-16,0 2-129 0,0-7-126 0,0-5-129 15,-4-1-81-15,2-4-19 16,-2-6 59-16,-2-3 115 0</inkml:trace>
  <inkml:trace contextRef="#ctx0" brushRef="#br0" timeOffset="-117833.45">26945 13064 35 0,'-6'-9'222'0,"-1"-1"42"0,1 5 8 15,-2 0-14-15,-3 5-9 0,0 0-2 16,-3 5 1-16,-1 2 1 0,-4 6-5 15,0 0-12-15,0 3-12 0,-2 1-14 16,-1 5-23-16,3-5-32 0,2 3-36 0,3-2-30 16,3 1-23-16,3-3-21 0,3-1-15 15,5 0-9-15,2 2-6 0,3-4-5 16,3-1-2-16,3-1-4 0,1-2-15 16,3 1-53-16,2-6-109 0,4 1-127 15,0-3-119-15,5-2-121 0,-1-2-46 0,5-3 15 16,-3-3 92-16,3-1 116 0</inkml:trace>
  <inkml:trace contextRef="#ctx0" brushRef="#br0" timeOffset="-117494.92">27326 12992 13 0,'7'-16'306'16,"-3"3"82"-16,-2 2 95 0,0 1 11 15,-2 0-37-15,-2 6-54 0,-2 3-56 16,-3 2-72-16,-1 6-82 0,-3 6-72 0,1 7-45 15,-5 5-26-15,0 5-9 16,0 3-10-16,0 5-6 0,1-1-4 0,1 5 0 16,2-4-5-16,3 3-4 0,1-3-5 0,3-3 0 15,4 1-1-15,2-3-5 0,5-2 2 16,-1-3-1-16,5-3 0 0,-1-6-1 16,5 0 0-16,0-7 1 0,4 1-1 15,0-9 1-15,2-3-1 0,0-5 0 0,3-5 2 16,-3-4-2-16,0-5 0 15,-2-6 3-15,-2-6 3 0,-2-4 2 16,-3-5 4-16,-3-1 2 0,-3-5 1 0,-2 2 2 16,-4-1-4-16,-4 5-4 0,0-1-7 15,-4 5-12-15,-3 6-21 0,-2 1-56 0,-2 7-136 16,1 8-159-16,-1 5-161 0,0 3-75 16,2 10-27-16,-2 2 28 0,5 6 124 15</inkml:trace>
  <inkml:trace contextRef="#ctx0" brushRef="#br0" timeOffset="-117310.97">27707 13355 176 0,'13'14'391'0,"-3"1"67"0,-1 5 56 0,-3 1-56 15,1 3-102-15,-3 1-97 0,-2 3-105 16,2 2-148-16,-2-4-174 0,3 2-165 15,-1-2-118-15,0 0-62 0,0-5-1 0,0 0 69 16,1-6 106-16</inkml:trace>
  <inkml:trace contextRef="#ctx0" brushRef="#br0" timeOffset="-116943.73">28186 12985 164 0,'2'-18'367'0,"2"-1"75"0,2 2 77 0,1 0-40 16,3 1-63-16,1 3-59 0,1 2-58 0,1 0-64 16,4 4-70-16,-2 5-53 15,2 2-34-15,0 6-16 0,0 8-9 0,0 6-5 16,0 8-4-16,-5 6-6 0,1 3-8 0,-2 5-8 16,-1 3-8-16,-4-1-8 15,1 1-8-15,-3 4-15 0,0-5-15 0,-4 0-45 16,-2-1-112-16,-2-1-143 0,0-1-141 15,-1-3-107-15,1 0-47 0,-4-4 9 0,-1-1 95 16,1-7 134-16</inkml:trace>
  <inkml:trace contextRef="#ctx0" brushRef="#br0" timeOffset="-116764.03">28291 13474 89 0,'0'-16'333'0,"5"2"83"0,-1-1 81 16,4 5-25-16,3 0-46 15,2 1-55-15,1 3-63 0,5 2-74 0,0-2-76 16,3 1-63-16,-1 1-43 0,2 3-53 0,0-4-82 16,1 2-120-16,-1-2-118 15,2 4-116-15,1-4-101 0,-1 0-29 0,-2-1 41 16,-1-2 95-16,-1 3 107 0</inkml:trace>
  <inkml:trace contextRef="#ctx0" brushRef="#br0" timeOffset="-113960.85">29271 12889 128 0,'2'-1'272'0,"-2"-2"37"0,3 3-18 0,-3-1-48 16,0 1-44-16,2 0-32 16,-2 1-24-16,2 2-18 0,-2-2-8 0,2 4-6 0,-2 3-3 15,0 0-4-15,0 1-5 0,0 0-1 16,0 2-1-16,0-2 1 0,-2 4 1 15,2-6 4-15,-2 2 1 0,2-1 0 16,-2-1-3-16,2-1-6 0,-3-2-7 0,3 0-12 16,-2 0-13-16,2-3-14 0,0 3-12 15,0-4-8-15,0 0-10 0,0 0-6 0,2 0-3 16,-2-4-5-16,3 0-2 0,1-1-2 16,0 0 1-16,2-2 1 0,1-2 1 0,1 0-1 15,3 0 2-15,-1 2 1 0,1-1 1 16,0 2 0-16,1 2 2 0,-1 1 2 15,2 0 0-15,-1 6 2 0,1 0-1 0,2 3 0 16,-3 3-1-16,3 2 1 0,-2 2-3 16,0 3 1-16,-3 2-2 0,1 3-1 0,-3-1-3 15,-1 4 0-15,-3-1 2 0,-2 2-3 16,-4 0-2-16,-4 3 3 0,-3-3-1 0,-1 1-2 16,-5-1-1-16,-2-1-1 15,-2-2 1-15,-2-5 0 0,-3 2-1 0,1-5 3 16,-2-6-2-16,1 1 3 0,1-5-3 0,0-4-2 15,2-1-4-15,2-3-2 0,2-4 0 16,2 0-3-16,6-1 1 0,3-6 1 16,4 5 3-16,4-4 2 0,6 3-2 0,3-2 0 15,6 1 3-15,2 3 2 0,4 1 1 16,5 2-2-16,1 1 0 0,3 1-5 16,0-1-19-16,2 4-46 0,-2-4-111 0,-1 2-136 15,1 2-138-15,-2-1-110 0,-3-2-46 16,-1 0 13-16,-1-1 94 0,0 1 125 0</inkml:trace>
  <inkml:trace contextRef="#ctx0" brushRef="#br0" timeOffset="-109912.71">26350 14161 12 0,'-2'3'39'0,"2"-3"2"0,0 1 1 15,0-1 1-15,-2 0 0 0,2 0 0 16,0 0-1-16,0 0-1 0,0 0 1 15,0 0 3-15,0 3 1 0,0-3 1 16,0 2 3-16,0-2 3 0,0 3 0 0,2-2 1 16,-2 1 1-16,2 2 2 0,0-3 1 15,1 2 2-15,-1-2 7 0,2 3 4 16,0-3 5-16,0 2 5 0,1-2 2 0,1 3 1 16,0-3-1-16,1 2-1 15,1 0 1-15,1 1 6 0,1-3 8 0,1 3 8 16,2-3 7-16,1 2 10 0,1-2 14 15,0 3 5-15,2-3 4 0,0-1 0 16,2 3-3-16,-2-3-12 0,2 0-16 16,2 0-17-16,0-3-15 0,0 3-15 0,3-1-13 15,1-3-8-15,0 3-10 0,1-2-7 16,3 2-7-16,1-3-4 0,2 3-2 0,2-2-7 16,0 2-1-16,2-2-1 0,0 0 0 15,2 2 0-15,2-4-1 0,0 2 3 16,2-2 0-16,3 1 0 0,-1-1-1 0,1-1 2 15,1 1 0-15,1-1 1 0,-1 2-1 16,1-4 0-16,-3 5 1 0,3-5-2 16,-2 3 0-16,-1 0-4 0,0 0 0 15,1-2 1-15,1 3-1 0,-1-4 2 0,1 3-2 16,1 0 2-16,2-2 0 0,-1-1-1 16,1 2 0-16,2-2-1 0,0 2 2 15,-1 0 1-15,1-2 3 0,0 4 1 16,-2-3-2-16,-1 2 2 0,1 1 0 15,-2-1-2-15,-3 1-1 0,3-1 2 0,-3 2 1 16,3-2 1-16,-1 1 0 0,1-1 2 16,2 2-2-16,-1-2 0 0,1 1-2 0,2 3-2 15,-1-5-1-15,1 5-2 0,-2-3 2 16,2-1 0-16,0 0 2 16,-1 1 2-16,1-2 1 0,0 2 3 0,0-1 4 0,0 1 1 15,1-1 2-15,-1 1 5 0,-2-1 4 16,2 2 2-16,-3-2 4 0,1 1 6 0,0 0 9 15,0 0 5-15,-1 3 0 0,1-3-1 0,4 4-5 16,-2-1-6-16,4 1-12 0,0-2-12 16,0 2-4-16,0-3-5 0,2 3-3 15,0 0-2-15,2 0 4 0,3 0 8 0,-1 0 4 16,3 0 3-16,1 0-2 0,1 0 1 16,2 3-4-16,1-3-8 0,1 2-7 15,2-1-3-15,0 4-3 0,2-1-1 0,2 1 0 16,3-1-3-16,-1 1-1 15,0 1 1-15,3-2 1 0,-3 2-2 0,0-2 1 16,-1 4 3-16,-1-4-1 0,-2 3 0 0,-2-1 1 16,-2 2 5-16,-5-1-2 0,-1-3 0 15,-5 2 0-15,-4-2 3 0,-2 4 0 0,-6-3-1 16,-3-2 2-16,-6 2 7 0,-2-1 11 16,-4 1 11-16,-2-2 13 0,-5 2 12 0,-4-4 11 15,-2 1 4-15,-2 2 1 0,-2-3-3 16,-2 2-6-16,-3-3-7 0,-1 1-9 0,-1-1-8 0,-1 0-8 15,-3 0-8-15,0 0-3 0,0 0-4 0,0 0-2 16,-1 0 1-16,-1 0-2 0,0 0-1 16,0 0-1-16,-2 0 0 0,2 0-1 0,-2 0-3 15,0 4-1-15,0-4-3 0,0 0-2 16,0 0-3-16,0 0 0 0,2 0-2 0,-2 0 1 16,0 0-1-16,0 0 0 0,0 0-1 15,0 0 0-15,0 0-1 0,2 0 0 0,-2 0-1 16,0 0 2-16,0 0 0 0,0 0-1 15,2 0 0-15,-2 0-1 0,0 0 2 0,0 0-2 16,0 0 1-16,0 0-2 0,0 0 0 0,0 0 1 16,0 0-3-16,0 0 2 0,0 0 0 15,0 0 2-15,0 0 0 0,0 0 1 0,0 0 0 16,0 0 0-16,0 0 0 0,0 0 0 0,0 0-2 16,0 0 1-16,-2 0 1 0,2 0-3 15,-2 0-5-15,2-4-14 0,-2 4-24 16,-2-1-33-16,2 1-41 0,-3-3-50 0,-1 2-53 0,0-3-39 15,-1 2-19-15,-1 1-40 0,-3-3-95 16,1 3-104-16,-3-2-91 0,-2-2-50 0,0 4-14 16,1-3 44-16,-3-1 122 0,0 0 147 0</inkml:trace>
  <inkml:trace contextRef="#ctx0" brushRef="#br0" timeOffset="-108785.24">26073 12512 44 0,'2'4'113'0,"-2"-3"3"0,2 2 0 16,-2-2 2-16,2 3-4 0,-2-3-5 15,3 2-3-15,-3-2 3 0,2 4 1 16,0 1 3-16,0-2 7 0,0 1 7 16,0 0 12-16,-2 4 8 0,2-2 18 0,0 2 17 15,0 4 15-15,-2-2 10 0,3 2 3 16,-3 3-7-16,2 4-19 0,0 0-27 15,0 5-28-15,0 4-27 0,0 4-23 16,0 4-17-16,-2 6-15 0,2 5-11 16,1 3-9-16,-1 7-5 0,0 1-5 0,0 5-4 15,0 2 0-15,0 4 0 0,0 5 1 16,0-2-1-16,0 2 0 0,1 3-3 0,1-5-1 16,-2 1-2-16,2 2-4 0,-2-6-4 15,3-1 0-15,-3-4-1 0,2-1 0 16,-2-6 0-16,0 0-1 0,0-4-1 15,0-8-8-15,-2 1-16 0,0-7-48 0,0-6-94 16,0-3-122-16,2-6-113 16,1-2-106-16,-1-8-70 0,0-4-2 0,0-3 72 15,-2-8 108-15</inkml:trace>
  <inkml:trace contextRef="#ctx0" brushRef="#br0" timeOffset="-107389.9">26141 12571 29 0,'0'-1'158'0,"-2"1"-23"15,2 0-21-15,-2 0-16 0,2 0-10 16,0 0-2-16,0 0 7 0,2 0 12 15,0 0 16-15,2 1 17 0,2-1 20 0,1 3 18 16,1-3 19-16,1 2 14 0,3 1 5 16,3-2 6-16,2 2 1 0,2-3-8 15,4 2-22-15,5-2-24 0,4 3-24 16,2-3-31-16,6 0-30 0,2-3-23 0,3 3-19 16,3-2-9-16,5-1-10 0,2-1-2 15,5 2-4-15,3-2-3 0,5-2 0 16,2 2-3-16,4-1 1 0,4 0-1 0,0 0 0 15,5 1 0-15,2-2-1 0,1 1 0 16,3 0 0-16,0 0-1 0,0-3 2 16,2 5 1-16,2-5-1 0,0 4 2 15,0-2 1-15,5-2 0 0,-1 1-4 0,1 2 2 16,1-3-3-16,3 3-4 0,-1-2-3 16,-1 3 0-16,-1-1 0 0,1 4-2 0,-5-3 2 15,-2 0 2-15,-2 0-2 0,-2 3 0 16,-2-5 0-16,0 5 3 0,-3-4 0 0,-1 1 0 15,1-1 2-15,-1 1 4 0,2-1-1 16,1 0-3-16,1 0 2 0,0 1 0 16,0-1 0-16,-3 1-2 0,-1 3 0 0,0-5-1 15,-5 5-1-15,0-3-1 0,-4 4-1 16,-2-1 3-16,-2 1 0 0,-2-3 1 16,-3 3 1-16,-1-1-1 0,-3 1 1 15,1-4-1-15,-3 4 0 0,0-1 1 0,-2 1-2 16,3-3 1-16,-3 3-3 0,0-1 1 15,0 1-4-15,-2 0-2 0,-2 0 3 0,-2 0-3 16,-5 0 1-16,-1 0 1 0,-5 1 2 16,-2-1-1-16,-6 3 2 0,-2-3 3 15,-5 0 3-15,-4 0-1 16,-2 0 5-16,-2 0 7 0,-2 0 0 0,-2 0 0 0,-3-3 0 0,1 3-1 16,-3 0-4-16,1-1-4 0,-1 1-3 15,1-4-4-15,-1 4-3 0,1-1 0 16,-1 1-1-16,1-3 0 0,-1 3 0 0,0-2 1 15,1 2-2-15,-3-2-1 0,3 2 1 0,-3 0 0 16,3 0 1-16,-3 0 1 0,2 0 1 16,-1 0 0-16,1-3-2 0,1 3 0 15,1 0-1-15,-1-1 0 0,1 1 0 16,1 0-1-16,2 0 1 0,-3 0 2 0,3 0-2 16,0 0 0-16,-3 0-1 0,3 0 3 15,-3 0 0-15,3 0 0 0,-2 0 1 16,-3 0 1-16,1 0 2 0,-1 0-1 15,-2 0 1-15,1 0-3 0,-1 0 2 0,-2 0 0 16,1 0-1-16,-1 0 2 0,-2 0-1 16,2 0 3-16,-2 0 1 0,0 1-1 15,1-1 0-15,-1 0 0 0,0 0 3 0,0 0 3 16,0 0 3-16,-2 0 1 0,2 0 3 0,-2 3 1 16,2-3-2-16,-2 0-2 0,2 0-3 15,-2 0-2-15,0 0-2 0,0 2-3 16,0 0-2-16,2 1-1 0,-2 2-2 0,3-1 0 15,-3 2-3-15,2 2 2 0,0-1-1 16,0-2 0-16,0 4-1 0,0 1 0 0,0 1 2 16,-2 1-2-16,2-1 2 0,-2 3 1 0,0 2-1 15,0-2 2-15,0 5-2 0,-2-2 1 16,0 6 1-16,0 1 1 16,-2 2 4-16,-3 2-1 0,3 2 4 0,-2 3-1 15,0 3-4-15,-1-1-2 0,1 4-1 0,-1 1 3 16,3 3 7-16,0 1 8 0,0-1 8 15,2 2 4-15,2-1 3 0,0 1-1 16,0 1-2-16,0 0-6 0,2-4-3 0,2 4-3 16,-2-4 0-16,2 3-1 0,1-2-1 15,1 1-3-15,0-1 0 0,1-2 0 0,-1 2-1 16,2 1 0-16,-1-4-2 0,-1-2-2 0,1 2 0 16,-1-5-3-16,0-1-3 0,-2-2 0 0,3-2-2 15,-3-1-2-15,0-4 2 0,-2 0-1 16,3-4 2-16,-3-1-3 0,0-1 4 0,0-4 0 15,0-1-4-15,0 1 0 0,-2-5-7 16,2 0-14-16,-2-5-23 0,0 3-33 0,-2-2-32 16,2 0-26-16,-2-2-32 15,-2-3-78-15,0 3-126 0,-3-4-134 0,-1 0-107 0,-1-5-44 16,-1 1-5-16,-3-6 73 0,-2 0 135 16</inkml:trace>
  <inkml:trace contextRef="#ctx0" brushRef="#br0" timeOffset="-101549.99">26007 15696 118 0,'-4'0'258'0,"2"0"52"0,-2 0-1 0,2 0-1 16,0 0-1-16,0 0-4 0,-1-1-17 16,3 1-29-16,0-4-42 0,0 3-37 15,3-2-27-15,1-2-28 0,2 0-14 0,0-2-12 16,3-1-10-16,2-1-14 0,1 0-13 16,3-2-13-16,0 2-10 0,0-3-8 0,-1 3-7 15,1 0-5-15,0 1-5 16,-2 0-2-16,-3 4-2 0,1 3 1 0,-5-3 3 15,1 8 4-15,-3 1 4 0,-4 10 0 0,-2 3 1 16,-2 4-5-16,-3 6-2 0,1 2 0 16,-3 3-6-16,3 0-2 0,2 1-1 0,0-2-1 15,1-1-1-15,3-3-5 0,3-2 1 16,3-2 1-16,2-3-4 0,3-3-6 16,4-3-7-16,2-5-6 0,2-2-9 0,4-7-9 15,2-2-5-15,3-7-4 0,0-2 0 16,1-6 4-16,1-4 7 0,-1-5 7 15,1-2 10-15,-2-4 12 0,-1 1 16 0,-4-4 13 16,-1 1 13-16,-3-1 11 0,-2 4 9 0,-5 2 5 16,-3 2 0-16,-1 2-1 15,-4 4-2-15,1 2-2 0,-5 2-1 0,-3 6-5 16,-1 3-4-16,-2 4-2 0,-3 8-1 16,-1 4-2-16,-3 5-3 0,0 3-5 0,1 3-5 15,-1 5-5-15,5 1-6 0,1-1-7 16,3 0-9-16,4-4 1 0,2 3-2 15,4-3-2-15,1-3-2 0,3 1 0 16,3-4 3-16,2-4 0 0,2-2 4 0,0-1 3 16,4-7 2-16,0-2-1 0,0-3-3 0,3-5 2 15,-3-6-2-15,0-3 0 0,0-2 7 16,-4-2 5-16,-2-6 5 0,-2 2 6 0,-3-7 5 16,-4 4 1-16,-3-2-3 0,-3 2-3 15,-3 1-4-15,-3 2-12 0,-2 2-24 0,-1 2-28 16,-4 5-35-16,1 1-47 0,-1 4-127 15,0 2-156-15,3 4-148 0,-1 1-85 16,3 4-26-16,1-2 15 0,3 2 111 0,6-3 152 16</inkml:trace>
  <inkml:trace contextRef="#ctx0" brushRef="#br0" timeOffset="-101251.1">26947 15356 284 0,'9'-3'432'0,"-5"3"84"0,0 3 37 0,-4 2-45 15,-2 1-78-15,-2 8-87 0,-2 2-84 0,-3 5-75 16,-4 7-63-16,1 2-43 16,-1 4-27-16,-2 4-14 0,2 0-9 0,3 0-6 15,-1 3-2-15,3-3-1 0,4-1-4 0,1-2-2 16,3-2-6-16,3-3 0 0,3-2-4 16,0-3-3-16,5-5 1 0,-1-3-1 15,5-3 4-15,0-3-2 0,4-6 1 0,0-2-1 16,2-7 2-16,3-3 2 0,-3-7-3 15,0-2 4-15,0-6 2 0,-4-3 0 16,0-3-1-16,-4-3-1 0,-3-4 1 0,-1 0-4 16,-3 2-1-16,-4-5-1 0,-2 7-8 15,-2 0-16-15,-2 3-30 0,-3 4-92 0,1 1-164 16,0 6-170-16,-3-3-116 0,3 7-50 16,2 3-7-16,0 0 74 0,1 5 154 15</inkml:trace>
  <inkml:trace contextRef="#ctx0" brushRef="#br0" timeOffset="-100655.79">27851 15678 249 0,'0'0'367'0,"0"-1"70"0,0-3 3 16,2 1-30-16,-2-2-44 0,4 1-47 15,1-4-58-15,1-1-56 0,2-2-46 16,3 0-41-16,0 0-31 0,3-1-22 0,1-1-13 15,0 0-7-15,2 0-3 0,0 2 0 16,0 1 1-16,0 0-2 0,0 4-1 16,0 2 2-16,0 0 2 0,0 8 2 0,0 1 1 15,-3 5 5-15,1 5 3 0,-2 5-1 16,-3 5-2-16,-1 8-6 0,-3 1-8 16,-2 6-8-16,-1 3-10 0,-3 3-6 15,-3-2-6-15,-3 4-3 0,0-3-1 0,-5-2-3 16,1-1 0-16,-5 1 0 0,-2-5 1 15,-2 2-1-15,-4-6-1 0,-1-4 1 0,-1-1-1 16,-1-4-2-16,1-4 0 0,0-4 0 16,-1-6-5-16,1-6-1 0,2-1-5 0,1-8-7 15,1-5-4-15,4-2-3 0,2-7 0 16,5-2 0-16,4-5 5 0,1 0 4 0,7 0 2 16,3-1 3-16,3 1 6 0,5 3 4 15,2-2 4-15,6 4 0 0,2 3 6 16,2 3 7-16,5 1 2 0,0 3 2 0,2 4-3 15,1 1 2-15,1 2-10 0,2 3-22 16,-2 3-30-16,0-3-41 0,0 2-136 0,-2 1-180 16,-3-2-169-16,1 3-79 0,-1-3-22 15,-1-1 13-15,2 0 120 0</inkml:trace>
  <inkml:trace contextRef="#ctx0" brushRef="#br0" timeOffset="-99940.77">29354 15163 2 0,'0'-12'307'15,"2"-1"95"-15,-2 5 94 0,0-1 4 0,0 1-24 16,-2 4-46-16,2 3-61 16,-2 1-77-16,2 5-80 0,-2 8-60 0,2 7-41 0,-2 6-24 15,2 8-17-15,-3 4-16 0,3 7-15 16,-2 4-12-16,2 2-11 0,-2 1-9 16,2 1-5-16,0-2-4 0,0 2-5 0,2-4-12 15,-2 0-17-15,2-4-31 0,-2 0-92 0,3-3-131 16,-1-4-123-16,0-2-109 0,2-5-79 15,0-3-20-15,1-6 63 0,-1-5 120 0</inkml:trace>
  <inkml:trace contextRef="#ctx0" brushRef="#br0" timeOffset="-99726.4">29561 15318 43 0,'9'-42'398'0,"-3"9"113"0,-4 4 81 16,0 4-3-16,1 4-81 0,-1 4-97 15,-2 4-108-15,2 6-102 0,0 7-71 0,0 7-36 16,0 7-20-16,0 6-15 0,2 8-14 16,-1 3-12-16,1 7-12 0,-2 3-9 15,2 2-10-15,0 2-5 0,1 1-9 16,1 0-14-16,-2 3-18 0,3-2-49 0,-3 0-106 16,0-3-126-16,0-1-115 0,0-6-120 0,-1 0-56 15,1-8 10-15,-2-3 85 0,0-5 120 16</inkml:trace>
  <inkml:trace contextRef="#ctx0" brushRef="#br0" timeOffset="-99549.35">29792 15523 33 0,'0'-18'405'0,"-4"-1"102"0,0 6 74 16,-3 4 7-16,-1 2-85 0,1 2-110 0,1 5-117 15,0 5-97-15,2 2-74 0,-1 5-42 16,3 2-28-16,0 2-19 0,2 2-26 0,2 3-57 15,2-1-106-15,1 1-125 0,1 0-115 0,2-1-111 16,1-5-60-16,-1 0 10 0,3-2 84 16,2-5 110-16</inkml:trace>
  <inkml:trace contextRef="#ctx0" brushRef="#br0" timeOffset="-98980.05">30114 15499 225 0,'0'-5'308'0,"2"-4"59"16,-2 1 13-16,2 4 7 0,-2 0-2 0,-2-1-18 15,0 1-43-15,-2 1-59 0,-1 3-66 16,-3 3-66-16,-1 3-52 0,1 1-33 0,-3 5-18 16,1-2-10-16,-1 1-10 0,3 3-3 0,-1 0-1 15,3 0-6-15,0-2 0 0,3 1-5 16,1-4 0-16,2-1 1 0,2 1-3 15,3-1 0-15,1-4 0 0,0-3 2 0,3-1 2 16,1-1 1-16,1-3 6 0,0-4 5 16,-1 3 3-16,-1 0 5 0,-1-1 2 0,1 1 1 15,-3 1-4-15,-2 3-1 0,3-3-2 16,-3 4-2-16,0 5-4 0,-2-1-1 16,2 7-1-16,-2-2-2 0,3 0-8 0,-1 2-20 15,0 2-41-15,0-2-67 0,1 0-77 16,-1-2-65-16,2 1-49 0,1-4-20 0,1-2 14 15,3 0 48-15,-1-4 68 0,1-5 63 0,-1 1 52 16,3-7 45-16,-2 2 44 0,1 0 43 16,-1-2 44-16,-1 1 45 0,1 1 45 0,-2-1 42 15,-3 1 27-15,0 3 6 0,1 2-16 16,-3-2-29-16,0 1-41 0,-2 1-45 16,2 3-40-16,-1-3-29 0,1 4-19 0,0 0-12 15,0 0-3-15,0 0-5 0,3 0-3 0,-1-1 0 16,1 1 0-16,-1-3 0 0,2 2 2 15,1-3 10-15,1 1 15 0,-1-2 13 0,1 1 12 16,-1-1 11-16,1 2 1 0,-1 3-2 16,-1 0-10-16,1 3-13 0,-1 2-11 0,1 1-10 15,-1 4-6-15,3 0-7 16,-1 2-25-16,-1 1-57 0,1 0-100 0,1 2-115 0,0-1-115 16,-1-2-118-16,1 0-44 15,-1-4 21-15,-1 1 82 0,1 0 104 0</inkml:trace>
  <inkml:trace contextRef="#ctx0" brushRef="#br0" timeOffset="-98482.45">31684 15309 55 0,'-14'-6'361'0,"-8"5"70"0,-1 1 62 0,-4 7-4 16,-1 2-68-16,-2 4-84 0,3 3-75 15,-1 1-63-15,5 4-57 0,0 0-53 0,4 0-39 16,4-1-23-16,4 2-15 0,3-2-10 16,4-3-4-16,4 0 0 0,4-1-2 15,2-6 0-15,5 0-1 0,4-4 2 0,2-2 0 16,2-4 0-16,4-4 0 0,0-2 6 15,3-4 10-15,-1 0 11 0,-2-1 12 0,3-3 12 16,-5 2 8-16,-2 0 0 0,-2 2-2 0,-2 0-8 16,-5 4-6-16,-1 2-7 0,-3 1-8 15,-2 6-5-15,-2 1-5 0,-4 5-6 16,0 4-16-16,-2 0-25 0,0 3-72 0,-3 0-123 16,1 2-131-16,4 1-119 0,2-4-100 0,0 0-34 15,2-5 39-15,2 0 109 16,3-4 119-16</inkml:trace>
  <inkml:trace contextRef="#ctx0" brushRef="#br0" timeOffset="-98206.68">31900 15486 130 0,'15'-17'285'15,"-2"-1"67"-15,-3 2 12 0,-1 3-3 0,-3-2-9 16,1 6-21-16,-3 0-34 0,-2 2-50 16,0 2-58-16,0 1-51 0,-2 4-42 15,-2 0-31-15,0 3-20 0,0 2-14 0,-2-1-7 16,1 3-6-16,-1-1-8 0,2 3-5 15,0-1-3-15,0 0-2 0,0 0 0 0,2 1 5 16,2-3 8-16,0 3 6 0,0 0 4 0,0 0 1 16,0-1 1-16,3 0-4 0,-3 1-5 15,0-2-3-15,0-2-2 0,-2 0-1 0,0 0-2 16,0-1 1-16,0 1-1 0,-2 0-5 16,-2 0-18-16,-3-1-52 0,1 1-90 0,-3-1-109 15,1 1-103-15,-1-3-98 0,1-1-76 16,2-1 2-16,1 0 63 0,1-3 93 15</inkml:trace>
  <inkml:trace contextRef="#ctx0" brushRef="#br0" timeOffset="-98066.71">32059 15432 78 0,'8'-1'402'0,"-3"1"99"0,-1 1 69 0,-4 2-23 16,0 2-80-16,0 1-106 0,-2 0-113 0,0 3-101 15,0 3-95-15,-1 0-121 0,1-2-135 16,2 1-127-16,0 2-120 0,0-4-91 0,2-1-23 15,1-1 53-15,1-1 99 0</inkml:trace>
  <inkml:trace contextRef="#ctx0" brushRef="#br0" timeOffset="-97884.56">32216 15476 272 0,'8'-7'351'0,"1"2"60"16,-1 1-24-16,-2-1-37 0,1 1-47 0,-1 0-52 15,0 4-55-15,1-1-52 0,-1 1-42 16,1 0-34-16,1 1-22 0,0-1-17 0,1 4-9 15,-1-4-3-15,3 1 4 0,0 2 7 0,1-1 6 16,-1 2 2-16,2 4 6 0,-1-1 0 16,3 2-7-16,-2 0-10 0,2 3-10 15,-3 2-37-15,-1 0-92 0,2 1-116 0,-3 4-120 16,-1-4-124-16,-1 4-63 0,1-3-3 0,-1 2 66 16,-2-2 104-16</inkml:trace>
  <inkml:trace contextRef="#ctx0" brushRef="#br0" timeOffset="-94649.8">3867 17144 93 0,'-2'-4'250'16,"0"-2"44"-16,-2 2-9 0,2-1-11 0,-3 0-5 15,3 4 3-15,0-3 1 0,0 0-4 16,0 2-13-16,0 2-18 0,2-1-26 0,-2 1-32 16,0 0-35-16,-1 1-35 0,1 1-30 0,-2 3-22 15,0 3-18-15,0 2-9 0,-3 6-6 16,1 4-4-16,-3 5-1 0,3 2 0 15,0 5 1-15,-1 2 2 0,3-1-4 0,0 0-2 16,4 1-2-16,2-5-4 0,2 1-4 16,5-5-7-16,-1-4 1 0,5-2-2 0,2-4 1 15,2-5 1-15,2-4-1 0,2-6 2 0,2-5 1 16,0-6 1-16,1-7 2 0,1-7 0 16,-2-1 1-16,-1-8 4 0,-3-2 2 0,-5-1 0 15,-1-2 1-15,-4 2 2 0,-3-1-2 16,-4-1-1-16,-4 4-3 0,-2 2-2 15,-3 7-3-15,-3 1-8 0,-3 2-11 16,0 7-19-16,-4 3-32 0,3 3-89 0,-3 4-135 16,4 3-135-16,0 6-132 0,5-2-60 0,1 4-10 15,1 3 68-15,4-5 125 0</inkml:trace>
  <inkml:trace contextRef="#ctx0" brushRef="#br0" timeOffset="-94416.71">4307 16816 44 0,'17'-14'412'0,"-4"6"119"0,-2-1 75 0,-5 5-8 16,0 0-63-16,-1 4-97 0,-1 5-115 15,-4 4-86-15,0 7-42 0,-2 7-12 0,-3 7 1 16,-1 5 6-16,-2 11-1 0,-5 8-10 16,-2 7-18-16,-4 7-28 0,0 1-31 15,-4 4-30-15,-1-2-25 0,1 5-23 0,-2-5-24 16,1 5-31-16,-16 62-179 0,23-69 24 15,5-5-47-15,3-6-86 16,3-2-139-16,2-7-119 0,6-2-93 0,2-7-26 0,2-9 7 16,1-3 70-16,3-11 152 0</inkml:trace>
  <inkml:trace contextRef="#ctx0" brushRef="#br0" timeOffset="-94119.49">4521 17835 135 0,'11'-20'470'15,"-7"2"99"-15,-2 3 63 0,-4 5-26 0,0 1-93 16,-4 5-132-16,-1 4-130 0,1 5-93 0,-3 7-58 16,-1 4-36-16,1 2-23 0,1 4-17 15,-1 3-11-15,3 3-6 0,0-3-5 0,4-1-3 16,-1 1 0-16,6-2-2 0,-1-3-1 0,4-3 1 16,0 0-1-16,5-5 1 0,0-3-3 15,1-1 2-15,3-3 2 0,0-5 1 0,0-3-1 16,2-3-1-16,-3-7 4 0,1-2 3 15,0 0 1-15,-4-5 2 0,-3-1 2 0,-2-2 4 16,-3-1 0-16,-6 0-1 0,-3 3 1 16,-2 0 0-16,-5 3-1 0,-4 3-8 0,-2 2-12 15,-2 5-15-15,0 4-22 0,-3 4-49 16,1 1-116-16,2 3-145 0,2 2-155 16,4-1-91-16,2-1-37 0,3-3 18 0,3 4 100 15,5-2 140-15</inkml:trace>
  <inkml:trace contextRef="#ctx0" brushRef="#br0" timeOffset="-93818.57">5605 17187 283 0,'4'-12'556'0,"-2"6"68"16,-4 4 47-16,0 5-23 15,2 10-158-15,-2 4-186 0,2 7-113 0,0 9-66 16,0 5-43-16,0 2-30 0,2 4-24 0,0 2-15 16,0 1-18-16,0-1-18 0,3-1-21 15,-3 1-44-15,2-1-123 0,-2-1-153 16,2 1-156-16,-2-6-91 0,-2 1-34 0,0-5 13 15,-2-3 110-15,2-6 146 0</inkml:trace>
  <inkml:trace contextRef="#ctx0" brushRef="#br0" timeOffset="-93628.96">5552 17615 168 0,'2'-34'539'0,"0"8"80"15,-2 5 46-15,2 4 6 0,3 5-130 16,1 3-201-16,5 6-129 0,3 3-72 15,1 5-42-15,4 2-34 0,2 5-26 0,3-2-34 16,-1 1-34-16,2 3-57 0,1 0-134 16,-1-3-158-16,1 1-154 0,1-1-89 0,1-5-33 15,-1-2 21-15,-4 0 114 0,-1-4 150 16</inkml:trace>
  <inkml:trace contextRef="#ctx0" brushRef="#br0" timeOffset="-93462.93">6115 17232 68 0,'2'-32'519'0,"-4"7"92"0,-2 3 61 16,-3 6 41-16,1 3-106 0,0 5-189 16,-1 8-118-16,1 8-62 0,2 5-30 0,-3 8-25 15,1 8-22-15,0 2-29 0,-3 8-35 16,3-1-33-16,0 2-32 0,-1 4-43 16,3-4-62-16,0 4-57 0,0-5-62 0,1 1-141 15,6-2-171-15,-1-3-153 0,4 0-58 16,2-6-2-16,1-4 27 0,2-6 127 0,1-3 165 15</inkml:trace>
  <inkml:trace contextRef="#ctx0" brushRef="#br0" timeOffset="-93073.28">6299 17656 424 0,'2'-6'571'0,"-4"0"66"0,-4 2 42 16,-1 3-74-16,1-4-165 0,0 2-157 15,2 2-100-15,-3-3-62 0,3 4-40 16,2-1-31-16,-2 1-23 0,2-3-16 0,2 3-10 15,0-1-5-15,0-2-3 0,2 0 0 16,2 2-1-16,0-3 1 0,2 3 0 16,3-2 1-16,-1 2 4 0,1-3 1 0,-1 3 1 15,-1 1 3-15,-1-3 0 0,0 3 3 16,1 0 0-16,-3 0 4 0,0 3 0 0,-2-3-2 16,3 1 1-16,-3-1-4 0,2 0 0 15,-2 0-6-15,2 0-4 0,0 0-5 16,1-1-13-16,1 1-13 0,-2-3-15 0,3 3-14 15,-3-1-15-15,2-3-10 0,-2 3-4 16,3 1 1-16,-1-2 7 0,0 2 12 16,1-3 15-16,-1 3 16 0,1 0 24 0,-1-2 23 15,-2 2 22-15,-2 0 16 0,2 0 11 16,-1 0 6-16,-3 0-13 0,0 0-26 16,0 0-55-16,0 2-102 0,-3 1-131 0,3-1-123 15,3-1-128-15,-3-1-57 0,0 5 6 16,2-2 68-16,2-2 110 0</inkml:trace>
  <inkml:trace contextRef="#ctx0" brushRef="#br0" timeOffset="-92809.1">6720 17280 156 0,'5'-18'428'15,"-1"2"111"-15,-2 2 60 0,-2 3-29 0,0-1-70 16,-2 3-86-16,0 2-99 0,-2 1-84 15,-3-2-48-15,-1 7-18 0,-1 2-8 16,-1 4 4-16,-3 6 10 0,-2 7 8 0,0 6 5 16,1 5-2-16,1 5-6 0,0 3-19 15,0 5-24-15,5 0-28 0,4 4-24 0,2-4-25 16,2 1-18-16,4 1-14 0,4-6-11 16,3 1-9-16,2-7-12 0,-1 1-25 15,3-7-47-15,2 2-64 0,0-5-73 0,0-3-58 16,2-4-56-16,-2-3-94 0,2-1-114 15,-2-7-82-15,2 0-65 0,0-6-14 16,0-4 25-16,-2-5 97 0,-2-3 150 16</inkml:trace>
  <inkml:trace contextRef="#ctx0" brushRef="#br0" timeOffset="-92625.86">6977 17527 67 0,'6'-29'353'0,"0"4"107"0,-2 6 81 0,1 3-2 15,-1 3-36-15,2 5-60 0,-1 5-75 16,1 3-78-16,2 7-58 0,1 6-29 15,-1 8-16-15,-1 7-10 0,1 6-15 0,-2 1-24 16,-1 5-34-16,1 3-35 0,-2 1-49 16,0 0-60-16,3 1-58 0,-3 2-54 15,0-5-94-15,3-1-169 0,-3 0-176 0,0-7-92 16,0-4-23-16,1-1 10 0,-5-8 73 16,2-1 162-16</inkml:trace>
  <inkml:trace contextRef="#ctx0" brushRef="#br0" timeOffset="-92060">8297 17584 133 0,'-2'-3'474'0,"0"2"91"16,0-2 51-16,0 1-31 0,0-1-109 16,2 2-147-16,2-4-138 0,2 0-88 15,5 0-53-15,-1 1-37 0,3-1-66 0,1 1-110 16,1-1-122-16,0 4-117 0,2-2-123 15,-1 0-54-15,-1 3 17 0,-2 3 84 0,-3 0 109 16</inkml:trace>
  <inkml:trace contextRef="#ctx0" brushRef="#br0" timeOffset="-91868.84">8361 17651 168 0,'-7'0'420'0,"-1"0"79"0,2 0 46 0,1 0-60 0,1 0-91 16,4 0-105-16,2 3-98 0,5-3-77 15,1 2-44-15,3-2-27 0,1 0-20 0,1 0-19 16,2 0-44-16,0-2-67 0,2 2-90 16,-3-3-92-16,3 2-97 0,0-2-101 15,-2-1-19-15,2 0 34 0,-4-1 72 0,0 1 84 16</inkml:trace>
  <inkml:trace contextRef="#ctx0" brushRef="#br0" timeOffset="-90949.68">9883 16927 168 0,'0'-4'254'16,"2"-1"16"-16,-2 1 15 0,0 2 18 15,0 2 18-15,2-4 16 0,-2 4 7 16,2 4-9-16,-2-2-32 0,2 4-40 0,2 6-45 16,-1 5-49-16,1 7-45 0,0 5-37 15,0 5-24-15,-2 5-22 0,3 6-14 16,-3 5-12-16,2 1-8 0,-2 0-7 16,2-2-1-16,-2 1-8 0,3 0-11 0,-3-4-23 15,0-1-55-15,0-5-109 0,-2-1-122 16,2-4-116-16,0-1-118 0,0-6-45 0,-2-3 19 15,0-7 90-15,0-2 112 0</inkml:trace>
  <inkml:trace contextRef="#ctx0" brushRef="#br0" timeOffset="-90749.18">9893 17355 162 0,'-8'-26'297'15,"-1"2"70"-15,-1 2 12 0,-1 6-2 0,1 3-8 16,-1 1-25-16,0 7-42 0,-1 1-56 15,-1 4-59-15,0 5-55 0,1 3-40 0,1 4-27 16,-2 2-15-16,5 5-11 0,-1-2-13 16,3 1-9-16,2 1-8 0,2-1-20 15,4-2-57-15,2 0-100 0,5-2-109 16,3-2-111-16,5 0-119 0,2-6-51 0,2-3 15 16,3-3 81-16,-1-3 100 0</inkml:trace>
  <inkml:trace contextRef="#ctx0" brushRef="#br0" timeOffset="-90436.14">10185 17140 87 0,'3'-16'360'0,"-6"1"90"15,1 6 78-15,-2 4-25 0,0 0-58 16,-3 5-79-16,1 1-79 0,0 8-86 16,-1 7-72-16,-1 2-57 0,2 7-33 15,-1 3-19-15,1 3-9 0,2 4-7 0,2-5-6 16,-1 4 1-16,6-1-2 0,-1-3 0 15,4-2-1-15,2-2-3 0,3-2 2 16,0-4-2-16,3-2 1 0,1-5 0 0,0-4 2 16,2-1 4-16,0-8 2 0,0-4 2 15,0-5 5-15,0-3 5 0,0-6 6 0,-5-6 8 16,1-2 5-16,-2-3 1 0,-3-4-2 16,-4-1-2-16,-2 2-6 0,-2-2-5 0,-2 1-7 15,-4 7 0-15,0 1-3 0,-3 1-12 16,1 6-24-16,-5 6-76 0,0 3-120 0,3 1-135 15,-1 7-141-15,1 2-85 0,1 3-27 16,1 4 47-16,-1 4 108 0</inkml:trace>
  <inkml:trace contextRef="#ctx0" brushRef="#br0" timeOffset="-90236.12">10613 17351 16 0,'8'-5'454'0,"-3"5"93"0,-1 4 58 16,-2 0 30-16,0 2-116 0,-2 4-159 15,2 4-141-15,0 1-100 0,0 3-106 0,3 3-137 16,-3-1-144-16,2 0-132 0,0 3-132 16,3-3-59-16,-3-3 13 0,0 1 84 15,0 1 115-15</inkml:trace>
  <inkml:trace contextRef="#ctx0" brushRef="#br0" timeOffset="-89954.51">10901 17184 214 0,'10'-30'447'0,"-1"6"96"0,-1-1 60 16,3 2-58-16,2 3-90 0,-1 3-107 0,3-1-100 15,2 3-83-15,2 2-57 0,2 5-31 16,3 0-20-16,-1 7-7 0,0 1-4 0,3 5-4 16,-3 7 0-16,0 5-3 0,0 3-3 15,-4 6-10-15,0 3-6 0,-2 5-6 16,-2 3-9-16,-2 1-13 0,-2 0-19 0,-1 4-22 16,-4-5-32-16,-1 1-86 0,-3 2-122 15,0-2-117-15,-2-3-99 0,-2-2-85 16,0-4-26-16,-5-4 55 0,1-3 108 0,-2-7 117 15</inkml:trace>
  <inkml:trace contextRef="#ctx0" brushRef="#br0" timeOffset="-89808.68">11184 17538 120 0,'-8'-21'342'0,"0"0"90"0,1-2 54 0,3 4 1 0,4-2-35 16,2 1-49-16,4 2-76 0,3 2-81 16,4 0-82-16,4 3-61 0,2 0-41 15,2 2-29-15,2 2-21 0,0 3-37 0,3 1-91 16,-1 0-128-16,0 4-135 0,3 1-146 15,0 0-68-15,-1 0-12 0,-2 0 61 0,1 0 115 16</inkml:trace>
  <inkml:trace contextRef="#ctx0" brushRef="#br0" timeOffset="-88692.65">9419 17807 13 0,'0'-1'203'0,"0"-3"21"16,0 3-14-16,0-2-28 0,0-2-16 15,2 4 4-15,3-4 16 0,-1 0 30 16,2 1 30-16,0-1 20 0,3 0 11 0,1 1-4 15,1-1-21-15,2 2-30 0,-1-1-39 16,5-1-40-16,0 1-37 0,2-4-29 0,5 4-18 16,1-4-13-16,3 3-8 0,3-3-3 15,5 2-2-15,7-1 1 0,3-1-2 0,7 3 2 16,6-3 0-16,7 1-2 0,4 1-2 16,6 2 2-16,7-4 6 0,3 4-6 15,5-3 0-15,5 2-1 0,3 1 1 0,3-1-5 16,6 1-3-16,4 0 0 15,2 0-3-15,0-4 3 0,3 3 5 0,-5 0 6 0,0 0 7 16,-6-2 11-16,-2 3 9 16,-7-1 3-16,-6 2-2 0,-8 2-2 0,-9-2-3 15,-6 3-7-15,-9-2-3 0,-8 2 1 0,-7 0 1 16,-6-3-1-16,-6 3-4 0,-7 0-6 16,-1 0-8-16,-7 0-20 0,-3 0-46 15,-3 0-64-15,-3 0-56 0,-1-2-58 16,-3 2-127-16,0 0-171 0,-4 0-161 0,0 0-47 0,0 0-2 15,-4 0 26-15,-4 2 110 0,-1 1 177 16</inkml:trace>
  <inkml:trace contextRef="#ctx0" brushRef="#br0" timeOffset="-87864.24">9696 18228 152 0,'-2'-8'281'16,"2"2"48"-16,2-4-1 0,3 0-31 15,-1-1-29-15,4-3-30 0,1 1-31 0,1 1-42 16,1-1-41-16,2 2-36 0,-1-2-31 0,1 2-16 16,0 5-3-16,0-2 10 0,-3 4 21 15,1-1 29-15,-3 5 28 0,-2 0 14 16,-1 5 6-16,-3 4-10 0,-2 2-18 0,-2 3-28 15,-3 1-24-15,1 4-19 0,0 0-12 16,0-1-8-16,0-1-9 0,-1 2-8 0,5-1-4 16,0-1-5-16,5-2-1 0,-1-2 0 0,4 1-2 15,3-6-1-15,2 1-2 0,3-5-2 16,1 1-2-16,5-5-1 0,-1-5-2 16,2-1 4-16,2-3 1 0,-1-1 4 0,1 0-1 15,-4 1 1-15,0-1 1 0,-4 1 0 0,-2 4 2 16,-4 1 1-16,-1 4 4 15,-3 3-1-15,-1 2 3 0,-2 5 3 16,-2 1-1-16,1 6 1 0,-3-1 0 0,2-1-2 0,0 4-2 16,2-3-5-16,0-2 0 0,3 2-1 15,1-2-1-15,1-3 1 0,3-2-1 0,1-1 1 16,0-7 0-16,1 2 0 0,3-6 0 16,0-2 0-16,0 0 1 0,0-4-1 0,2-6 0 15,-2 0 4-15,2-4 1 0,-2-1 2 16,0-1 2-16,0-2 4 0,-4-2 4 0,-1-3-2 15,-3 3 1-15,-5 0 2 0,-2 4 2 16,-2-3-3-16,-4 6-4 0,-4 2-4 0,-3 3-11 16,-2 5-15-16,-2 3-23 0,-4 2-48 0,0 6-103 15,0 2-131-15,2 3-118 0,0 1-121 16,5 0-53-16,-1 2 11 0,5-2 83 0,3-1 123 16</inkml:trace>
  <inkml:trace contextRef="#ctx0" brushRef="#br0" timeOffset="-87533.29">10463 18096 7 0,'12'-6'355'0,"-1"-2"112"16,-3 4 91-16,-1 3 1 0,-3-3-47 15,-2 3-75-15,0 1-102 0,-2 1-106 0,-2 7-84 16,0 1-57-16,-2 4-35 0,-3 5-18 16,1 5-12-16,0 3-2 0,-3 4-5 0,3 2-2 15,2 2-2-15,-1-1-4 0,3 4-1 16,2-3-4-16,2 1-2 0,5-3-1 0,1 1 0 15,3-4 0-15,2-3-2 0,3-4 1 16,1-1-2-16,5-5 2 0,-1-4-2 0,0-6 0 16,2-6 2-16,3-2 0 0,-3-7 2 0,2-3 0 15,-1-4 4-15,-1-4 3 0,0-2 7 16,-4-4 7-16,0-3 10 0,-2-2 10 0,-2-3 15 16,-2-1 8-16,-5-4 7 0,-2 0 0 15,-1-1-6-15,-5 1-2 0,-5 4-10 0,-1 1-8 16,-2 5-13-16,-5 0-8 0,-4 4-18 15,0 5-30-15,-4 5-36 0,-2 4-35 16,-1 2-36-16,-1 1-83 0,2 4-148 16,-1 4-135-16,1 0-115 0,0 3-44 0,4-2-7 15,0 3 65-15,4-3 145 0</inkml:trace>
  <inkml:trace contextRef="#ctx0" brushRef="#br0" timeOffset="-86752.75">12946 17133 256 0,'2'-8'338'0,"0"3"89"15,4 4 36-15,3 6-1 0,3 4-35 0,5 7-34 16,4 5-45-16,3 7-81 0,3 6-96 15,3 5-70-15,2 1-42 0,-1 0-26 0,1 4-19 16,0-1-16-16,0-2-24 0,-3 1-51 16,-1-3-107-16,-3-3-115 0,-2-2-109 0,-1-5-101 15,-6-3-67-15,1-2 4 0,-4-6 82 16,-2-2 102-16</inkml:trace>
  <inkml:trace contextRef="#ctx0" brushRef="#br0" timeOffset="-86566.31">13456 17405 336 0,'-9'-12'479'0,"-1"3"92"0,-3 4 29 15,-2 6-62-15,-2 4-96 0,0 6-105 16,-2 2-107-16,-2 8-88 0,0 4-57 0,-2 3-37 16,-1 2-23-16,1 3-15 0,2 1-17 15,-2 0-26-15,1 2-90 0,3-2-142 16,2 1-155-16,0-1-136 0,3-2-64 15,1 0-16-15,0-3 66 0,3-3 134 0</inkml:trace>
  <inkml:trace contextRef="#ctx0" brushRef="#br0" timeOffset="-86238.46">13720 17267 439 0,'4'-9'556'0,"-4"4"64"0,-2 2 37 16,2 3-101-16,-2 4-150 15,2 8-148-15,-2 5-94 0,2 8-59 0,0 8-36 16,0 2-24-16,0 6-19 0,0 1-11 16,0 1-8-16,0 2-12 0,0 0-14 15,2-2-23-15,0 1-74 0,0-1-136 0,1-1-130 16,1-4-120-16,2 0-90 0,1-8-31 0,-1-5 45 16,2-1 120-16,3-9 122 0</inkml:trace>
  <inkml:trace contextRef="#ctx0" brushRef="#br0" timeOffset="-85923.76">14038 17561 214 0,'4'-27'428'15,"-4"5"107"-15,0 3 45 0,-4 5-41 0,-1 7-70 16,-3 2-93-16,0 5-105 0,-3 6-99 16,0 8-63-16,-1 4-37 0,-1 3-27 15,0 4-13-15,1 4-10 0,-1 0-7 0,2 1-6 16,3 0-6-16,4-1-2 0,-1 1-1 15,5-2-1-15,5-3-1 0,3-4 1 16,3 0-1-16,1-4 2 0,5-6 0 0,2-5 2 16,5-3-1-16,-1-3-1 0,4-8 0 15,1 0 0-15,-1-5 0 0,1-7-1 16,-3-2 1-16,1-3 7 0,-5-1 10 0,-4-7 9 16,-2-3 7-16,-3 1 11 0,-5-7 11 15,-5 2 5-15,-4 1-1 0,-7 2-6 16,-1 0-9-16,-7 6-11 0,-2 3-25 0,-5 7-27 15,-1 4-38-15,0 4-36 0,-3 5-99 0,3 7-158 16,1 1-158-16,3 5-114 0,4 4-37 16,5-1-5-16,3 4 79 0,3 1 148 15</inkml:trace>
  <inkml:trace contextRef="#ctx0" brushRef="#br0" timeOffset="-85559.23">14412 17320 307 0,'0'-9'529'0,"-2"4"75"16,-2 0 45-16,-2 4-65 0,-3 1-132 0,1 1-158 0,-1 9-116 15,-1 4-69-15,-3 3-42 0,0 8-26 16,1 7-14-16,-1 2-7 0,2 1-4 16,1 6-6-16,1 1-3 0,5-2-3 0,2-1-3 15,2-4-2-15,6 2 0 0,3-6 0 16,1-1-1-16,5-6 1 0,4-1-1 15,0-7 0-15,5-2 1 0,-1-8-2 0,2-1 1 16,3-8 2-16,-3-4 6 0,1-2 4 16,-1-6 4-16,-2-4 13 0,-2-3 11 15,-2-2 15-15,-2-9 8 0,-2-1 6 0,-2-4 4 16,-5-4-5-16,1-3-6 0,-5-3-11 16,-4 3-11-16,-4-1-9 0,-3 4-9 15,-3 4-18-15,-5 3-33 0,-4 5-36 16,-2 7-45-16,-5 3-121 0,1 5-173 0,0 4-185 15,-1 4-77-15,3 0-23 0,0 6 12 0,4-3 103 16,2 8 164-16</inkml:trace>
  <inkml:trace contextRef="#ctx0" brushRef="#br0" timeOffset="-85158">15075 17025 169 0,'4'-19'448'0,"-2"0"104"16,0 6 67-16,-2 0-42 0,0 1-89 0,-2 4-114 16,2-1-114-16,-2 4-98 0,0 2-63 15,-2 6-39-15,0 3-22 0,-3 5-13 16,1 6-4-16,-1 4-1 0,3-1-1 15,0 3 3-15,0 1 0 0,4-2 0 0,0 2 0 16,4-3-4-16,0 0-5 0,5-4-4 0,1-1-2 16,3-2-2-16,2-5 1 0,2-2-2 15,2-4 3-15,2-3-2 0,0-5 4 16,0-5 5-16,0-3 7 0,1 0 14 16,-3-5 16-16,-2-6 16 0,0 3 11 0,-5-7 14 15,1 2 12-15,-5-3 3 0,-3-1 3 0,-3 1-9 16,-4 1-13-16,-5 3-14 0,-5 3-22 15,-3 4-45-15,-4 4-62 0,-5 5-64 16,1 4-57-16,-2 5-85 0,1 5-171 0,3 2-149 16,2 1-106-16,4 1-27 0,7 4 9 15,2-5 60-15,6 4 159 0</inkml:trace>
  <inkml:trace contextRef="#ctx0" brushRef="#br0" timeOffset="-84928.04">15447 16794 388 0,'15'-13'551'0,"-4"1"72"0,-3 5 37 16,-1 1-82-16,-3 1-116 0,0 5-123 15,0 5-75-15,-4 5-27 0,-2 10-4 0,-2 9 5 16,-7 4-8-16,-3 9-21 0,-5 6-40 16,-3 5-40-16,-3 2-41 0,0 4-37 15,-1-1-57-15,1 1-71 0,1 1-75 16,3-7-64-16,4-3-68 0,5-2-134 0,5-5-133 15,3-6-102-15,6-4-48 0,2-8-2 0,7-5 36 16,0-6 119-16,6-5 154 0</inkml:trace>
  <inkml:trace contextRef="#ctx0" brushRef="#br0" timeOffset="-84694.02">15492 17521 156 0,'10'-4'462'16,"-5"0"103"-16,-3 9 62 0,-2 3-41 15,0 0-89-15,-2 4-128 0,2 2-128 0,0-2-101 16,2 2-61-16,2 1-37 0,2-1-17 0,3-3-13 15,1 2-5-15,3-8-3 16,0 2-1-16,2-4 0 0,2-3 1 0,0-3 3 16,-1-4 4-16,1-2 8 0,0-1 12 0,0-5 13 15,0 1 17-15,-4-2 14 0,0-3 9 16,-7 0 4-16,-2-1-5 0,-4 0-13 16,-4 2-25-16,-5 2-40 0,-3 2-40 15,-3 2-44-15,-6 3-67 0,0 1-155 0,-1 4-171 16,1 0-140-16,2 4-58 0,2-3-13 15,0 3 34-15,7-1 139 0</inkml:trace>
  <inkml:trace contextRef="#ctx0" brushRef="#br0" timeOffset="-84497.17">16749 17212 131 0,'13'-17'514'0,"-3"6"69"0,-3 1 29 15,-3-2-26-15,0 3-282 0,1 1-336 16,-3 7-294-16,2 1-156 0,-2 1-77 16,-2 4 1-16,-2 4 86 0</inkml:trace>
  <inkml:trace contextRef="#ctx0" brushRef="#br0" timeOffset="-84331.98">16758 17271 235 0,'-2'-4'479'0,"2"3"71"16,0-2 52-16,2 3-52 0,4 0-123 0,5 3-147 16,3 2-114-16,1-4-123 0,2 3-150 15,0 3-155-15,2-2-150 0,0 2-118 0,-2-1-49 16,-2-1 20-16,-2 1 83 0,-1 2 116 15</inkml:trace>
  <inkml:trace contextRef="#ctx0" brushRef="#br0" timeOffset="-79733.84">17805 17367 62 0,'-2'-8'220'0,"-2"-5"30"16,2 2-18-16,2 1-23 0,0-3-20 0,0 2-9 16,2 1-9-16,2-1-8 0,1-2-14 0,1 3-18 15,2-1-12-15,1-2-10 0,1 2-7 16,1 2-3-16,2-1-3 0,1 0-1 16,-1 1-2-16,2 0-3 0,0 1-2 0,0 0-1 15,-1 3 1-15,1 1 0 0,-2-1-2 16,0 4-3-16,-1 1-5 0,-3 0-8 15,-1 5-11-15,1 0-9 0,-5 4-6 0,0 6-9 16,-2 2-4-16,-2 6-7 0,-2 5-1 16,-2 1-7-16,0 2-3 0,-3 4 1 0,-1-2 0 15,2 2 2-15,-1-1 2 0,1-1 2 16,2-1 2-16,2-6 0 0,4 0-3 16,0-5-2-16,4-1-5 0,0 0-2 0,5-6-3 15,0 1 0-15,3-5-6 0,1-1 1 16,4-2-3-16,0-3 0 0,3 0-7 0,1-8-9 15,0 3-8-15,0-5-11 0,3-4-14 16,-1-2-22-16,1 0-23 0,-1-6-22 16,0-6-14-16,1-1-1 0,-3-1 5 0,0-2 19 15,-1-3 29-15,-1-1 39 0,-4 1 48 16,0 0 40-16,-3-2 36 0,-1 2 25 16,-2 3 16-16,-1 2 3 0,-3 4-13 0,-1 1-17 15,-2 5-18-15,0 3-14 16,-4 2-14-16,0 2-11 0,-2 4-8 0,0 5-7 15,-4 6-4-15,-1 5-6 0,1 6 1 16,-2 4 1-16,1 8 2 0,-1 0 1 0,1 1-4 16,3 3 0-16,0 1-6 0,4-1-3 0,0 1-4 15,4-2-2-15,0-2-2 0,5-4-3 16,-1-1-2-16,3-2 3 0,2-4-1 16,-1-3-1-16,1-3 2 0,2-5 2 0,0-1 1 15,2-7-1-15,-3-3-1 0,3-4 2 16,-2-3 0-16,2-6 6 0,-2-5 0 0,-2-5 2 15,-1-3 3-15,-1-8 2 0,0-1 5 16,-5-4 3-16,0-3 9 0,-2 2 6 0,-4 1 7 16,0 1 2-16,-4 3-3 0,-2 1-5 15,-3 8-8-15,-1 3-16 0,-3 1-30 16,-2 6-35-16,1 4-32 16,-3 4-51-16,0 3-139 0,0 7-156 0,2 2-157 0,2 7-65 15,1 3-20-15,-1 6 21 0,0 6 125 16</inkml:trace>
  <inkml:trace contextRef="#ctx0" brushRef="#br0" timeOffset="-79436.73">19166 17635 288 0,'9'-1'460'0,"-5"1"70"0,0 5 47 15,-2 3-82-15,1 8-126 0,-1 1-118 16,-2 8-105-16,2 3-127 0,-2 2-153 0,2 4-137 15,-2 0-138-15,0-1-103 0,0 1-35 16,-2-2 31-16,0-2 90 0</inkml:trace>
  <inkml:trace contextRef="#ctx0" brushRef="#br0" timeOffset="-78209.29">20041 17174 203 0,'2'-11'417'0,"-2"6"60"0,2 0 58 15,2 5-43-15,2 5-76 0,3 4-101 0,1 8-76 16,5 3-54-16,2 8-55 0,2 3-63 16,2 1-58-16,3 2-97 0,-1 0-124 0,0 2-118 15,3-2-108-15,-1-3-98 0,-4 1-34 16,0-2 46-16,-2-4 97 0,-2-1 105 15</inkml:trace>
  <inkml:trace contextRef="#ctx0" brushRef="#br0" timeOffset="-78043.13">20451 17459 152 0,'-8'-17'387'0,"-3"0"90"16,-2 9 77-16,-1 0-45 0,-3 8-68 15,-2 4-82-15,0 4-82 0,-3 5-85 0,-1 7-74 16,2 2-53-16,-2 3-32 0,2 0-31 15,2 1-47-15,-1 3-95 0,4-1-117 16,1-2-117-16,6 2-122 0,1-6-70 0,4 2-4 16,-1-6 65-16,5-2 105 0</inkml:trace>
  <inkml:trace contextRef="#ctx0" brushRef="#br0" timeOffset="-77841.78">20362 17527 18 0,'11'-10'315'15,"-3"1"73"-15,1 3 79 0,-1 5 4 16,3 2-44-16,2 6-64 0,-1 1-61 0,5 1-64 16,0 2-79-16,0 3-87 0,2-4-102 15,0 4-120-15,0 0-113 0,0-2-104 0,0 2-96 16,0-4-56-16,-2-1 17 0,0-3 73 16,-4-3 86-16</inkml:trace>
  <inkml:trace contextRef="#ctx0" brushRef="#br0" timeOffset="-77695.63">20703 17458 289 0,'-4'-24'499'16,"-5"4"88"-16,-1 2 47 0,-1 6-70 16,1 2-109-16,-3 6-127 0,0 1-121 0,-2 7-83 15,3 4-55-15,-3 2-32 0,2 6-22 16,-2 4-24-16,3 2-45 0,-3-1-111 16,2 4-146-16,5 0-145 0,-1-1-116 0,5-3-49 15,2 0 7-15,0-4 89 0,2 0 136 16</inkml:trace>
  <inkml:trace contextRef="#ctx0" brushRef="#br0" timeOffset="-76898.98">21689 16668 248 0,'-8'-4'369'0,"-5"4"51"0,-2 5 27 15,-1 4-68-15,1 6-75 0,0-2-69 16,2 4-49-16,3 1-47 0,1 3-45 0,5-1-42 16,4 0-30-16,4 2-14 15,3-5-7-15,1-2-4 0,3-1 0 0,1-5 2 0,3-2 1 16,0-3 0-16,2-4 0 16,0-4 0-16,-2-3 8 0,-1-2 20 0,1-1 21 15,-4-5 20-15,-3 0 16 0,-1-4 7 0,-3 2 0 16,-4-1-13-16,0-1-20 0,-4 3-18 15,-5 2-19-15,-1 2-22 0,-3 4-64 16,-2 4-95-16,-2 4-113 0,-2 3-105 0,2 6-118 16,0-1-64-16,0 6 13 0,2 0 67 15,5 1 100-15</inkml:trace>
  <inkml:trace contextRef="#ctx0" brushRef="#br0" timeOffset="-76683.61">21986 16606 426 0,'8'-12'554'0,"-3"3"65"0,-5 8 41 0,-5 2-91 15,1 7-142-15,-4 5-134 0,-1 5-80 16,-1 10-41-16,-5 8-25 0,-2 7-19 16,-2 7-17-16,-5 5-21 0,1 7-28 0,0 2-24 15,-3 6-30-15,3 3-40 0,0 0-44 16,0-1-43-16,4-1-111 0,0 1-162 15,4-2-147-15,2-3-103 0,5-6-32 16,3-5 2-16,5-5 95 0,7-6 151 0</inkml:trace>
  <inkml:trace contextRef="#ctx0" brushRef="#br0" timeOffset="-76417.29">22009 17597 379 0,'0'-16'534'0,"-4"6"70"16,-7 5 42-16,-1 5-89 0,-1 5-144 0,-2 4-142 15,2 0-105-15,3 3-67 0,1 2-42 16,5 1-27-16,2-1-15 0,4 1-8 0,4-5-5 16,3 1-1-16,4-2-2 0,4-4 1 15,4-2-2-15,2-6 0 0,2-3 1 0,1-3 1 16,1-2 1-16,1-3 2 0,-3-1-2 16,-2-3 3-16,-1-3 0 0,-8 1 3 15,-1 1 3-15,-6 0 0 0,-3-1 1 16,-6 6-5-16,-7-2-12 0,-1 3-24 15,-7 7-82-15,-2 1-143 0,-3 4-164 0,-1 2-135 16,-2 4-64-16,1 1-19 0,-3 2 59 16,2-2 132-16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14:48.1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8448 5346 91 0,'-9'-1'178'0,"1"1"-27"0,-1 0-24 16,3 0-17-16,-3 0-16 0,3 0-14 16,-2 0-17-16,1 0-11 0,1 1 0 0,2-1 4 15,-3 4 7-15,3-4 8 16,-2 1 13-16,1-1 9 0,-1 3 8 0,0-2 2 16,-3 4 2-16,3-2 3 0,-3 2 0 15,1-2-2-15,-3 2-2 0,3-1-6 16,-3 1-4-16,-1 2-8 0,1 1-7 15,-2 1-6-15,1 0-5 0,-3 2-3 0,2 2-5 16,-2 0 0-16,1 0 2 0,-3 3 6 0,2 1 6 16,-2 0 4-16,2 1 1 15,-2 2-1-15,2 0-8 0,0 1-9 16,1 0-10-16,1 0-11 0,2-1-9 0,1 1-8 16,-1 2-3-16,3 1-3 0,-1 0-3 15,3 1 0-15,0 0 0 0,-1 1 2 16,3-1-3-16,2 3-2 0,0-4-4 0,2 4 0 15,0-3-2-15,2 0-1 0,2-4 2 16,2 4-2-16,3-1 4 0,-1-2 0 16,3 0-1-16,2-2 0 0,2 0 1 0,1 2 1 15,1-5 0-15,2 2 0 0,3-4 2 16,1 0 1-16,2 2-3 0,3-4 1 0,-1-1-1 16,3-4 5-16,2 1-4 0,-1 0-1 15,3-4-1-15,0 0 0 0,2-4-1 16,-2 3-6-16,2-4 4 0,0-4-1 15,0 4 0-15,0-1-1 0,-2-4-1 0,2 4 2 16,-2-4-3-16,-3 1-2 0,1-4 1 16,0 1 0-16,-2 1 0 0,-1-2 1 15,-1-1-1-15,-1-2 4 0,1 1-3 16,-3-1 1-16,-2-3-1 0,1 0-1 0,-1-1 0 16,-2 0-2-16,-2 0 2 0,-2 1 0 15,0-1 0-15,-2-1 0 0,0-1 2 16,-3 0 3-16,-1 0 0 0,0 0 2 15,-3-2 4-15,-2 0 5 0,1 0 2 0,-3-1 4 16,-2-1 3-16,0-1 0 0,-2 0-2 16,-2-2-3-16,-2 0-2 0,0-1-6 15,-1 0-1-15,-1-1-3 0,-2 0 0 16,-1 0-1-16,1 1 4 0,-1 0 2 0,1 1 1 16,-3-1 9-16,1 1 6 0,-3 5 7 15,0-1 3-15,0-1 6 0,1 3 4 16,-5 2-2-16,0 1-1 0,-2-2-1 0,0 4-8 15,-5 0-2-15,-1-2-7 0,0 5-6 16,-5 1-5-16,0-3-9 0,1 3-3 16,-3 2-5-16,0 0 1 0,1 1-5 15,-1 2-3-15,0-1-11 0,0 1-20 0,1 4-21 16,-1 0-31-16,0 1-23 0,2 3-25 16,-1 1-59-16,1 4-119 0,0 2-128 15,3 3-131-15,-1 5-61 0,3-2-16 16,0 1 46-16,-1 2 128 0</inkml:trace>
  <inkml:trace contextRef="#ctx0" brushRef="#br0" timeOffset="3907.89">12501 5267 15 0,'-2'-1'195'15,"0"-2"25"-15,0 2-31 0,0 1-34 16,-1 0-30-16,1 0-25 0,0 0-25 0,2 0-20 15,-2 0-16-15,2 0-11 0,-2 0-5 16,2 0 3-16,-2 0 4 0,2 0 10 16,-2 0 6-16,2 0 14 0,-2 1 12 0,0-1 14 15,-1 3 15-15,-1-3 14 0,2 1 16 16,-2-1 11-16,2 4 2 0,-3-3-2 16,1 2-11-16,0-2-12 15,0 3-19-15,-3-3-14 0,3 4-13 0,-2 0-10 16,-1-1-5-16,-1 1-5 0,2-1 0 0,-3 1 0 15,1 2 1-15,-1-3 1 0,-1 2 3 16,1 2 1-16,-1 0-2 16,-1 0-2-16,0 1-8 0,1 0-5 0,-1-1-10 0,-1 1-7 15,1 0-6-15,-2 2-7 0,1 1 1 16,-1 0-3-16,0-2-2 0,1 2-1 16,-1-1 0-16,0 3-2 0,0-3-3 0,1 3-1 15,-1 2 1-15,2-3 1 0,-1 3 0 16,1 2 1-16,-2-1 1 0,3 2 2 15,-1-1-1-15,1-1 0 0,-1 4-1 16,3 0 1-16,-3-1 0 0,3 1-2 0,-1 0 1 16,1 5-3-16,-1-1 0 0,3 0 1 15,-1 1-3-15,1 2 0 16,0 1-1-16,2-3 1 0,-1 4-1 0,1-2 1 16,2 1-1-16,0 0 2 0,0 1-2 15,2-1 2-15,0-3 1 0,2 3-3 0,0 0 2 16,0 0-1-16,2-3 1 15,1-1-2-15,-1 3 1 0,0-3 0 0,2 0 0 16,3 0-2-16,-1-4 1 0,1 5-2 0,1-5 0 16,3 3 1-16,0-2 0 0,-1 1 2 15,3 0 3-15,0-2 3 0,0 0 0 16,2-1-1-16,0 1-1 0,2 0-1 16,0-1-3-16,2-2 0 0,0-1 0 0,0 2 1 15,3-4 4-15,-1 1-4 0,0 1 3 16,3-5-2-16,-3 0-2 0,2-4 0 15,-1 1 0-15,1 0-1 0,-2-2 1 0,3-2 0 16,-3-1 0-16,2 1 1 16,-1-5-1-16,1 0 0 0,0 0 1 0,1-1 0 15,1-3 0-15,-1 0 0 0,1-3 1 16,-1 1-1-16,1-2-2 0,-1-1 2 16,-1-2 0-16,0 1 4 0,-1-1-3 0,-1-3 1 15,0-1 0-15,1 2-2 0,-3-1 1 16,0-1-2-16,-2-1 0 0,0 1 0 15,0-1 0-15,-2-1 1 0,0 0 1 16,0-2-1-16,0 0 0 0,0-1 0 0,-3-1 2 16,3-2-3-16,-2 0-2 0,0 2 0 15,-2-4 1-15,-1 0 0 0,1 0 1 16,0 0-1-16,-3 0 3 0,1-1 0 0,-3 2-2 16,1-2-1-16,-1 1-3 0,1-3 1 15,-3 3 2-15,1-1 0 0,-1-2 3 16,-2 3 0-16,0-1-1 0,1 1 1 0,-1-3-1 15,-2 4-2-15,0-4 0 0,-2 3 1 16,0 4 1-16,0-4 1 0,-2 1-1 16,-2-1 0-16,2 3 0 0,-3-3-1 0,-1 3 0 15,0-3-2-15,-1 1 1 16,-1 0 1-16,-1-1 0 0,1 3 1 0,-3-3 2 16,1 3 1-16,-1-1 2 15,1 2 2-15,-3 2 1 0,0-1 2 0,1-1-2 16,-3 3 2-16,2-1-2 0,-2 2-1 15,0 0 3-15,-2 1 2 0,1 2 2 16,-1-1 1-16,0 5 4 0,-5-5 1 0,1 5-2 16,0 1-2-16,-2-1 2 0,-3 1-4 0,-1 3-2 15,-1 2-1-15,1-2-2 0,-3 2 1 16,1 2-5-16,-3 2 1 0,2 0-1 16,-1 0-1-16,1 2-4 0,-2 1 0 15,2-2-1-15,1 5-10 0,-1-5-11 16,1 3-14-16,-1 1-20 0,-2 3-56 0,3-3-128 15,-1 2-150-15,0 2-161 0,3 0-76 16,-1 6-28-16,3-2 28 0,-3 0 118 0</inkml:trace>
  <inkml:trace contextRef="#ctx0" brushRef="#br0" timeOffset="7565.96">3704 5351 48 0,'-2'-1'223'0,"-2"-3"35"16,2 4-18-16,-3-1-23 0,1 1-16 16,0-3-9-16,-2 3-8 0,1 0-12 15,-1 0-10-15,0 0-9 0,-1 0-7 0,1 3-8 16,-2-3-8-16,1 0 1 0,-1 1-1 0,-1-1 1 15,-1 4-5-15,1-4-8 0,-1 1-11 16,-3 2-13-16,0 2-15 0,1-4-14 16,-3 3-10-16,-2 1-12 0,0 2-5 0,0-3-7 15,-4 4-4-15,0 1-9 0,-1-1-5 16,-3 4-1-16,0 0-3 0,-1-2 1 0,-1 3 1 16,1 3 3-16,-1-2 1 0,1 1-1 15,-1 5 1-15,1-2-1 0,-1-1-4 16,-1 3-3-16,1 3 1 0,2 1 0 0,-3 5-2 15,3-3-2-15,-1 6 1 0,3 0 0 16,0-2-1-16,4 4 0 0,0 4 0 0,2-3 1 16,2 1-2-16,2 2-1 0,2 0 1 15,3 3-3-15,4 1 1 0,2-2-1 16,2 3 1-16,4-2 0 0,2 2-1 0,5-2 0 16,4-2-1-16,2 2 1 0,2 0-2 15,4-2 2-15,2-3 0 0,5 2 0 16,4-4 1-16,2 0 0 0,4-5-1 15,2 1 1-15,5-5 2 0,2-4-1 0,4-2 0 16,-1-4 2-16,1-4-2 0,2-3-2 16,0-3-1-16,3-5 2 0,-3-5-2 0,2-3 1 15,-2 0 3-15,0-5 1 0,-2-3 3 16,0-2-1-16,-5-1 1 0,-1-2-4 16,-3-1 2-16,-3 0-4 0,-3-1-5 0,-2-2 1 0,-5 0 2 15,-3-1 1-15,-3-2-1 0,-1-2 2 16,-5 0 1-16,-2-3-2 0,-3-2 0 15,-3-4-1-15,-3-4 1 0,-3-2-1 0,-1-3 2 16,-4-1 0-16,0-6-1 0,-4 1 0 16,-1 0-1-16,-3 0 0 0,-5 0-2 15,1-1 3-15,-5 5 2 0,-2-1 5 16,-3 1 3-16,-1 5 6 0,-2 2 6 0,-3 6 5 16,-1-2 5-16,-3 6 1 0,0 0 4 15,-2 7-1-15,-2-2-2 0,2 6-6 16,-2 3-6-16,0 1-7 0,0 6-7 0,0-1-5 15,0 4-10-15,3 2-18 0,-1 2-20 16,2 1-20-16,-2 0-43 0,2 3-103 16,1 1-143-16,-1 0-139 0,0 0-103 0,0 4-44 15,1 2 8-15,-5 3 87 0,0 6 139 0</inkml:trace>
  <inkml:trace contextRef="#ctx0" brushRef="#br0" timeOffset="9423.96">8583 6396 141 0,'0'0'197'0,"0"-1"-11"0,0 1-20 15,0 0-17-15,0 0-17 16,-2 0-11-16,2 0-10 0,-2 0-12 0,2 0-8 16,-2-3-4-16,0 3-3 0,-1 0-5 15,1 0-4-15,-2 0 1 0,0 0 3 16,-2 0 4-16,-1 0 3 0,1 0 6 16,0 0 5-16,-3 0 1 0,-2 0-3 0,1 3-3 15,-1-3-6-15,1 1-9 16,-3 2-13-16,0 2-12 0,-2-4-5 0,3 4-8 15,-3 0-2-15,0 1 0 0,-2 2 6 0,2-3 5 16,-2 3 7-16,1 0 7 0,-1 5 3 16,-2-2 1-16,2-1-5 0,-2 4-7 15,0 1-8-15,-1 1-7 0,1 2-6 16,0 2-8-16,0 0-2 0,2 2-3 16,-2 0-3-16,2 2-4 0,0 0-3 0,3 1-2 15,-1 1-2-15,0 2-1 0,2-2-1 16,1 4-1-16,1-1-1 0,3 0 2 0,-1 1-2 15,1 3 1-15,1-4-1 0,3 0-2 16,2 1 1-16,0-1 1 0,2 0 1 16,0 1 0-16,2-1 2 0,2-3 0 15,3 3 1-15,1 0-2 0,5 0 0 0,-1-3-1 16,5 2-1-16,2-2 2 16,3 2-5-16,3-3 0 0,2-3 1 0,3 1-1 15,4-5 1-15,4-1-2 0,0-3 2 16,4 0 2-16,1-5-1 0,-1 1-1 15,5-7 0-15,-3 1 0 0,3-4-1 0,-1-1-1 16,1-4 1-16,-3-4 1 0,1 0 0 16,-3-4 0-16,0-4 0 0,-3 0 5 0,-1-3-3 15,-4-3 2-15,-1 0-3 0,-3-3 1 16,0-2 0-16,-5 2-3 0,0-4 0 16,-3 1-1-16,-1-4 2 0,-4 3-1 0,0-3 1 15,-5 0-1-15,1-1 1 0,-2 0 0 16,-3-3 1-16,-2 0 0 0,-1 0-1 15,-1-2 7-15,-4 3 2 0,0 1 4 16,0-2 0-16,-4 2 3 0,-1 0 2 0,-1 4 1 16,0-1 1-16,-5 2 5 0,1 4 5 15,-3-2 2-15,0 3 6 0,-4 4 2 16,0-2 3-16,-4 3 6 0,0 0-2 16,-4 2-1-16,-3 2-8 0,-2 2-5 0,-1 3-7 15,-1 2-10-15,-4 1-9 0,0 5-8 16,0-1-17-16,0 4-25 0,0 4-25 15,2-1-36-15,0 5-104 0,3 1-159 16,1 2-171-16,2-1-86 0,3 4-35 0,2 2 5 16,2 0 90-16,1 0 154 0</inkml:trace>
  <inkml:trace contextRef="#ctx0" brushRef="#br0" timeOffset="12061.59">12747 6371 168 0,'-3'0'223'15,"1"-1"-13"-15,0 1-20 0,0-3-10 16,-2 3-8-16,2 0-7 0,-2 0-10 0,-1 0-15 16,1 0-13-16,0 0-12 0,-3 0-11 15,1 0-6-15,0 3-3 0,-1-3-3 16,1 0 4-16,0 0 0 0,-1 1 2 16,-1-1 3-16,2 4 4 0,-3-4 3 15,1 1 1-15,-3 2-1 0,0-2-8 0,1 3-14 16,-3-3-12-16,0 1-8 0,-1 3-11 15,1-1-8-15,-2 1-5 0,0-1-4 0,0 1-4 16,-1 1-9-16,1 2-5 0,-2-2-4 16,2 2-5-16,-2-1-1 0,2 2-2 15,-2 0-2-15,2-1 0 0,1 1-2 16,-3 3 3-16,2 0 0 0,-2 2 0 0,2 1 0 16,0-2 2-16,1 3-4 15,-1 2 0-15,0-1-4 0,2 3-1 0,1 2-1 16,-1 3-4-16,2-1 3 0,3 1-1 15,-1 5 1-15,3-4-1 0,0 3 1 0,3 4 1 16,1-4 1-16,2 2-1 0,2-2 1 16,3 0 2-16,3 2-1 0,1-4 1 15,1-1-2-15,5 2 1 0,0-3 0 0,4-4-1 16,0 3 0-16,4-3 2 16,1-3-1-16,1 2 0 0,2-7 1 0,3 0-1 15,0-4-1-15,4-1 0 0,-1-5 2 16,3-3-1-16,3-3 0 0,-1-6-1 15,0-4 1-15,-2-3-1 0,0-2-1 0,0-2 1 16,-5-2 0-16,1-2 0 0,-2-6 1 0,-3 1 0 16,-1-4 0-16,-5-1 6 0,0-3 1 15,-4-1 11-15,-2-1 8 0,-5-1 8 16,-1-2 4-16,-3 1 2 0,-4 3 0 16,-2-2-1-16,-4 1-7 0,0 4-6 15,-5-2-4-15,-1 4-6 0,-3-1-3 0,-4 5-5 16,0-1-4-16,-4 5-8 15,-2 2-10-15,-5 5-20 0,1 1-23 0,-5 3-53 16,0 3-116-16,3 3-141 0,-1 2-149 16,2 2-90-16,3 0-39 0,2 4 25 15,2 4 100-15,2 2 136 0</inkml:trace>
  <inkml:trace contextRef="#ctx0" brushRef="#br0" timeOffset="13505.91">12700 6920 175 0,'0'-1'196'0,"0"1"-20"0,-2-4-26 15,2 4-22-15,-2-1-16 0,2 1-12 16,-2 0-10-16,2 0-8 0,-2-3-3 0,2 3-2 16,-3-1 1-16,1 1 5 0,0-4 2 15,0 4 10-15,-2-1 6 0,2 1 8 16,-3-3 2-16,-1 3 1 0,2 0 4 16,-2 0 4-16,-3 0 4 0,1 0 2 15,-1 0-3-15,1 0 0 0,-3 3-5 0,-2-3-8 16,1 1-13-16,-1 3-13 15,-2-3-11-15,0 3-14 0,-2 1-8 0,0 1-11 0,1-2-7 16,-1 2-4-16,-2 2-3 16,0-3 0-16,-1 5-4 0,1-1 0 0,-2 0-1 15,2-1 0-15,-2 5-1 0,2-2-4 16,0-1 2-16,0 4-3 0,2 0-4 0,-2 1-1 16,2 1-2-16,0 0 0 0,0 2-4 15,2 2 0-15,0 0 0 0,1 3-2 16,-1 1 0-16,2-3 0 0,0 4 0 0,1 3-2 15,1-2 0-15,3 2 1 0,1-2-1 16,1-1-1-16,2 3 1 0,2-3 2 16,0 2 0-16,2-1-2 0,2 3-1 15,2-4 1-15,2 4-1 0,1-3-1 0,1-1 1 16,3-1 2-16,1 1 1 0,3 0 3 16,4-1-1-16,0-2 0 0,5 0 0 15,-1-2-2-15,4-1-1 0,1-1-1 16,4-1-1-16,1 0 1 0,3-4 0 15,3 0 1-15,1 2 1 0,0-6-2 0,2 0 3 16,3-1-2-16,-1 0-1 0,1-3-2 16,-1 0 0-16,1-3 2 0,-3 2-1 0,2-3 0 15,-1-1 0-15,-3-1 0 16,-2-3 1-16,0 1 0 0,0-5 1 0,-2 2-1 16,-2-3 1-16,-2-2 0 0,0-3 1 15,-3 0-1-15,-1 0-1 0,-3-3 0 16,0-2 2-16,1 1-2 0,-3-2 2 0,-2-2 0 15,1-3 0-15,-3-1-1 0,-3 2-1 16,1-2 1-16,-2-4-2 0,-2 1 0 16,-2-3 0-16,-1-2 0 0,-4 0 0 0,1 1 3 15,-5-5 0-15,0 2-2 0,-2 1 5 16,-2-2 2-16,-2 1 3 0,-1 2 5 16,-1 0 8-16,-2 0 7 0,-1 4 5 0,1 0 7 15,-1 2 9-15,-1 2 3 0,-1 3 3 16,-2 1 4-16,1-2 4 0,-3 5-3 15,-2 0-5-15,0 2-1 0,-2 0-3 16,0 1-7-16,-4 3-6 0,-1 2-7 16,-1 0-6-16,-3 2-9 0,-1 3-7 0,-5 1-5 15,0 2-5-15,-4 3-9 0,-2 3-23 16,-3 2-31-16,3-2-32 0,-2 5-32 16,2 1-42-16,-1 0-97 0,3 2-134 15,0 3-141-15,4-3-88 0,0 3-34 0,5-2 8 16,-1 2 87-16,5 1 147 0</inkml:trace>
  <inkml:trace contextRef="#ctx0" brushRef="#br0" timeOffset="20024.9">8410 10234 17 0,'0'0'127'0,"0"0"-17"16,0 0-16-16,0 0-15 0,0 0-9 16,-3 0-9-16,3 4-6 0,-2-4-5 15,2 0-6-15,-2 1-4 0,0-1-1 16,0 3 0-16,0-3-2 0,0 1 3 0,0-1 1 15,-1 4 3-15,-1-3 3 0,0 2 4 16,0-1 5-16,0 3 4 0,-1-4 4 16,-1 4 1-16,2-1 0 0,-3 1 0 0,-1-1-2 15,2 3-3-15,-3-3-1 0,1 4-2 16,-1-2 0-16,1 4-1 0,-3-4 1 0,3 3 2 16,-3 0 2-16,0 1 5 0,1-1 5 15,-3 0 8-15,0 2 8 0,1 0 9 16,-1 0 9-16,-2 1 6 0,0 1 1 15,1 0-2-15,-1 1-8 0,0 0-10 0,-2 0-13 16,2 2-11-16,0 0-10 0,1 2-11 16,-1-3-8-16,0 4-5 0,2-3-7 15,-2 5-4-15,3 0-4 0,-1 0-1 16,0 0-1-16,3 3-2 0,-1 1 4 16,1-3-2-16,-1 3-3 0,3 1 0 0,1-1 0 15,1 3 0-15,2 1-6 0,-1-3 1 16,3 4-2-16,2-1 2 0,2-1-4 15,1-2-3-15,3 2 1 0,0-2 1 16,5-1-1-16,-1-1-1 0,3-3 0 0,0 2 0 16,4-3-2-16,0-1-1 0,2 0-2 0,0-4 0 15,4 0 2-15,0-4 0 16,1 2 1-16,1-2 0 0,3-5 0 0,-1 2-2 16,3-4 2-16,-1-4 0 0,1 0 1 15,0-3 0-15,-1-2-1 0,1-1 2 0,-3-3-2 16,1-2 2-16,-1-1 0 0,-1-1-1 15,-1-4 1-15,-2 2-1 0,1-2 2 16,-1-5-2-16,-2 2 0 0,-2 0 0 16,0-3 0-16,0-2-1 0,-2 0-1 0,0 0 0 15,-2 0 1-15,0-4 1 0,0 3 4 16,-3-2 4-16,-1 2 1 0,0-3 2 16,-3 1 2-16,-2-2 1 0,1 1 2 15,-1 0-2-15,-4-1 3 0,0 1 4 16,-2-1 2-16,0 1 2 0,-4 0 4 15,-2 3 5-15,-3-2 8 0,-1 2 9 16,-3-3 10-16,-4 3 8 0,-2 2 1 0,-2-5 0 16,-2 5-7-16,-5 2-9 0,0-4-12 0,-1 5-13 15,-3 0-8-15,0 1-8 0,1-1-4 16,-3 4-6-16,2 1-5 0,-2 2-11 16,2 0-19-16,1 3-21 0,-1-1-20 15,0 5-20-15,2 2-22 0,3-3-46 0,-1 7-97 16,3-3-115-16,2 8-117 0,-1-3-101 0,1 7-40 15,2-3 21-15,2 5 97 16,2 4 126-16</inkml:trace>
  <inkml:trace contextRef="#ctx0" brushRef="#br0" timeOffset="22098.88">3404 9942 126 0,'0'0'149'16,"0"-3"-18"-16,0 3-18 0,0-2-10 0,0 2-4 15,0 0-1-15,0 0 0 16,-3 0 1-16,3 0 4 0,-2 0 0 0,0 0-2 16,-2 0 1-16,0 0 0 0,0 0 2 15,-1 0 1-15,1 0 5 0,-2 2 7 0,-1-2 7 16,1 3 4-16,-2-3 2 0,1 2-1 0,-1-2-6 15,1 1-9-15,-1-1-8 0,-1 4-10 16,-1-3-7-16,-1 2-8 0,1-2-4 16,-1 3-5-16,-2 0-7 0,1-3-4 15,-3 4-9-15,2 1-5 0,-2-1-8 0,-2 3-5 16,1-2-3-16,-1 4-6 0,-2-1 1 16,-3 1-4-16,3 1-1 0,-2 2-1 0,0-1-6 15,0 2 0-15,0 0-1 0,-1 0-1 16,3-2-1-16,-2 5 0 0,2-1 1 0,0-1-2 15,0 1-1-15,0 2-2 0,2 2-1 16,0 0 1-16,0 4-1 0,0 1 0 16,3 1 1-16,-1 1 1 0,0 1 2 0,2-2 0 15,3 2-1-15,-3-2-1 0,2 4-2 0,3-1 0 16,-1 0-3-16,1 1 2 0,2 0 0 16,1-1-2-16,1 1 3 0,2-1 1 15,0-3-3-15,2 4-1 0,2-2 2 0,0 1 0 16,2 0-1-16,3 1 0 0,-1-4 1 0,3 3 2 15,-1 0-3-15,3 0 0 0,1 0 1 16,1 0 1-16,2-3-1 0,0 3-2 0,4-3 3 16,0 2-2-16,2-3 1 0,2-2-1 15,3 2 1-15,-1-1 0 0,5-3 1 0,-1 3 1 16,3-5-2-16,2 0-1 0,2-2 0 16,2 0-2-16,2-1-1 0,2-2-1 15,1-3 0-15,-1-1 1 0,0 2 1 16,1-4 0-16,-1 0 0 0,0-2-1 0,-1-2-1 0,1-1-1 15,-2 0 1-15,3-3-1 0,-3 0 0 16,0-3 3-16,0-1 2 0,3-4-4 16,-3 3-3-16,0-4 4 0,-2-3 1 15,2 0-2-15,-2 1 1 0,-2-3 3 0,0 2 0 16,0-2-4-16,-2-2 0 0,0-1 1 16,-2 2 0-16,-3 0 0 0,1-4-1 15,-2 2 2-15,-1-1-2 0,-1-3 1 0,-3 2-1 16,-2 0-1-16,0-5 1 0,0 3-1 15,-2-3 1-15,-2-1-1 0,0-1 1 0,0-2 1 16,-2-1 0-16,-2 0-1 0,-1-1-1 16,1 0 0-16,-2-3 0 0,-3 2-1 15,1-1 0-15,-3 1 2 0,0-3 1 0,-1 3 1 16,-3-2-1-16,-2 3-1 0,0-4 3 16,0 1 3-16,-2 2 2 0,-3-2 4 15,-1 1 7-15,0-2 10 0,-5-3 5 16,0 3 3-16,-1-2 2 0,-3 2 1 0,0-1 0 15,0 1-2-15,-2 0 0 0,-2-1 1 0,0 1 2 16,0 4 1-16,0-3 2 0,-2 3 2 16,-2 0-3-16,2 2-1 0,-5 2-2 0,3-2 1 15,-5 3 0-15,3 4 1 16,-3-3 2-16,-1 1 2 0,-1 3-2 0,1 3-2 16,-1-1-2-16,0-1 0 0,1 2 3 0,-1 0 4 15,-2 5-1-15,3-1 0 0,-3 3-4 16,0-1-6-16,0 2-4 0,-2 1-6 0,1 4-1 15,-3 1-4-15,0 2-2 0,0 1-4 16,-5 1-5-16,1 4-5 0,0 1-8 16,-2 3-18-16,-3 0-36 0,3 3-44 15,0 1-55-15,1-1-49 0,3 1-42 0,2-2-55 16,2 3-124-16,3 2-128 0,-1-3-104 16,2 3-36-16,3 1 3 0,-1-1 48 0,7 2 146 15</inkml:trace>
  <inkml:trace contextRef="#ctx0" brushRef="#br0" timeOffset="31654.92">3099 10174 140 0,'0'0'128'0,"0"0"-19"15,0 0-17-15,0 0-13 0,0 0-11 0,0 0-12 16,-2 0-7-16,2 0-6 0,0 2-3 15,-2-2-1-15,2 3 2 0,-3-3 3 16,3 1 1-16,-2-1 4 0,2 3 3 0,-2-1 2 16,2 1 1-16,-2-2 1 0,0 3 0 15,-2-1 2-15,2 1 1 0,-3 1-2 0,1-1-3 16,0 1-2-16,0 3-3 0,-1-5-2 16,1 5-2-16,0-2 0 0,0 3 0 0,-3 1 1 15,3-1 1-15,-2 1 3 16,-1 1 3-16,1 2 5 0,0-1 6 0,-1 5 5 15,-1-1 2-15,2-1 3 0,-3 1-1 16,3 3-3-16,-3-1-3 0,3 2-3 16,-2-3-3-16,1 4-4 0,1 0-6 0,-1-1-4 15,1-1-6-15,0 2-4 0,2 2-6 16,-1-2-7-16,3-2-4 0,0 5-6 0,0-4-6 16,2 0-2-16,0 3-4 0,0-3-1 15,2 2-1-15,2-2 1 0,1 2 2 0,-1 2-1 16,2-2 1-16,3 1 1 0,-1-1 1 15,3 3-1-15,1-3-1 0,1 2 0 16,0-3 2-16,2 0-1 0,1 1-1 16,1-1 0-16,0-2 0 0,0 1-2 0,2-2-1 0,0-2 1 15,0-1 0-15,3 0 1 0,-1-1-1 16,0-3 1-16,2-2 0 0,0 0 1 16,3-3-1-16,-3-2 1 0,3-2 1 0,-1 1 1 15,0-6 1-15,-1 1-2 16,1-2 2-16,-2-2-1 0,3-3 0 0,-3 0-3 15,0-2 0-15,-2 1 5 0,3-6 0 0,-3-1-2 16,-2 0 2-16,0-1 2 0,0-2 0 16,-2-4 3-16,-2 3 4 0,-2-4 6 15,-1 0 6-15,1-1 8 0,-5 1 8 0,1-1 2 16,-3-2 2-16,-2 2-2 0,1-2-7 16,-3-2-1-16,-2 1-7 0,-2 0-4 15,0-1-2-15,-1 4 0 0,-1-3 1 0,-2 1-6 16,0 2-1-16,-1 1-3 0,-1 0-2 0,-1 0-5 15,-1 0-1-15,1 2-1 16,-1 0-1-16,-1 2-1 0,0-3-1 0,-1 3 3 16,1-1 0-16,-2 2 2 0,1-1 2 0,-1 1 1 15,0 1 1-15,-1 0 1 0,-3 2 1 16,0 0-1-16,0 1 0 0,-2 1 2 0,-2 1-4 16,-1 4-5-16,1-2-2 0,-2 3-3 15,-3 0-2-15,1 5-4 0,0-2-8 16,-1 5-13-16,-1-2-24 0,-1 6-68 0,-1 0-126 15,1 5-133-15,-2 1-152 0,3 0-77 16,2 4-23-16,-3 4 44 0,3-2 115 16</inkml:trace>
  <inkml:trace contextRef="#ctx0" brushRef="#br0" timeOffset="35652.47">12296 9829 39 0,'0'0'88'0,"0"0"-8"16,0 0-8-16,0 0-8 0,0 0-11 16,0 0-7-16,0 0-7 0,0 0-7 15,0 0-3-15,0 0-3 0,0 0 1 16,0 0 3-16,0 0 3 0,0 0 5 16,-2 0 2-16,2 0 7 0,0 0 5 0,0 0 7 15,-3 0 6-15,3 0 5 0,-2 0 5 16,2 0 3-16,-2 0-1 0,2 0-6 15,-2 0-5-15,2 2-6 0,-2-2-8 0,2 0-6 16,-2 1-7-16,2-1-3 0,-2 4-2 0,0-4-1 16,0 1 0-16,-1-1 2 0,-1 3 2 15,2-2 0-15,-2 3 0 0,2-3-3 16,-3 2-2-16,1 2-5 0,0-4-1 16,0 5-2-16,0-5 0 0,-1 3-1 15,1 1 4-15,-2-1 1 0,2 1 4 0,-3 2 4 16,1-3 4-16,-1 4 6 0,1 1 2 15,0-1 5-15,-3 1 2 0,1 0 0 16,-1 2 0-16,1 3 0 0,-1 1 3 0,1-2-5 16,-1-1 1-16,1 5-1 15,0-4-4-15,-1 4-2 0,1-1-4 16,1-2-3-16,-1 2-6 0,1 1-3 0,1-1-5 16,2 0-6-16,-2-2-3 0,1 5-3 15,1-4-1-15,2 4 0 0,-2-2 2 0,2 1 1 16,-1 1-1-16,3 0-1 0,-2-4 1 15,2 2-2-15,0 0 1 0,0 0-3 16,2 0 1-16,1-1 0 0,-1 0-2 16,0-2 1-16,2 2-2 0,2-2-2 0,1 2 0 15,-1-3 0-15,3 2 0 0,1-2 2 16,1 0 1-16,1 0 1 0,3-1 2 16,0-3 0-16,2 3 2 0,2-4 0 15,0 0-1-15,0-3 0 0,4 3-3 16,-1-3 0-16,1-3-2 0,2-1-2 0,1 3 0 15,-1-8-2-15,0 3 1 0,1-1-3 0,1-6-2 16,-1 2 1-16,1-2 0 16,-1 1-2-16,1-6 2 0,-1 0 3 0,-1-3 0 15,-2 0 1-15,3 1 0 0,-3-4 2 16,-2-1 4-16,0 1-2 0,1-2 1 16,-3-2 3-16,-3 1 1 0,-1 0 0 0,0-2-3 15,-2-1 0-15,-3 0-1 0,1 0-3 16,-3-1 1-16,1-2 0 0,-3-1 1 15,-1-1 1-15,-1 1 0 0,-2 0 2 16,-2-1 0-16,0 4 3 0,-2-3 2 0,-2 1 3 16,-3 3 1-16,1 0 1 0,-5 0 0 15,1 3-1-15,-1 1 0 0,-4 1-2 16,0 1-4-16,-2 0-3 0,1 3-4 16,-3 1-2-16,-3 1-3 0,1 3-4 0,0 0-1 15,-2 2-7-15,-3 1-11 0,3 3-16 16,-4 1-39-16,1 3-102 0,-1 2-141 15,-1 3-144-15,3 1-115 0,-3 3-52 0,3 1 3 16,-3 2 82-16,5 3 135 0</inkml:trace>
  <inkml:trace contextRef="#ctx0" brushRef="#br0" timeOffset="37644.97">12442 10409 23 0,'0'-3'64'0,"0"3"-2"15,0 0-2-15,0 0-1 0,0 0-1 16,-2-1-1-16,2 1-5 0,-2 0 1 16,2 0 0-16,-3 0 4 0,3 0 3 15,-2 0 3-15,0 0 3 0,0 0 3 16,0 0-1-16,0 0-3 0,0 0-4 0,-3 0-5 15,3 0-4-15,-2 0-3 0,2 0-3 0,-2 0-2 16,0 0-1-16,-1 1 1 0,1-1 0 16,-2 3 4-16,1-3 3 0,-1 1 9 15,0-1 8-15,-1 4 9 0,-1-3 11 16,2 2 7-16,-3-2 9 0,1 2 3 0,-3 0-1 16,3-2-1-16,-3 4-7 0,0-2-7 15,1 2-6-15,-1-1-4 0,1 1-2 16,-3-2-5-16,2 2-1 0,-1 2-3 15,1-2-5-15,-2 1-3 0,1 0-2 16,-1 2-7-16,0-2-1 0,1 3-2 0,-1-2-4 16,0 2-3-16,1 0-4 0,-1 1-4 15,0-1-5-15,0 1-6 0,1 0-3 16,-1 0-5-16,0 3-5 0,1-2-3 16,1-1-1-16,-2 5 1 0,3-1-2 0,-3-2 0 15,3 2 1-15,-1 1 0 0,0 2-2 16,3-1-1-16,-3-1-2 0,3 4 0 0,-1-3 0 15,1 2 0-15,2-2 0 0,-3 2 1 16,3-3 1-16,-1 2 2 0,3 0 1 16,-2 0-2-16,2 0-1 0,-1 0 2 0,1-1 0 15,0 1-2-15,2-1-2 0,0-2 3 16,2 2-2-16,0 1-3 0,0-1 0 16,0-3 0-16,0 3-1 0,2-2-1 15,0 2 1-15,2-4 2 0,0 2-1 0,1-1 0 16,-1 2 2-16,2-2 1 15,0 0-1-15,3 0 0 0,-1-1 0 0,1 1 0 16,1-2-2-16,3 3 1 16,-2-3-1-16,1 3 1 0,3-2 0 0,-2 1-1 15,2-1 2-15,2-1-1 0,0-2-1 0,0 2 0 16,0-1-1-16,2-1-1 16,2-4 2-16,-2 6 2 0,2-6 0 0,2 0 1 15,1-1 4-15,-1 1 1 0,2 0 0 16,3-4 0-16,-3-1-2 0,5 4-1 0,-3-4-2 15,3 0-2-15,0-4-1 0,1 3 0 16,-1-1-1-16,2-2-2 0,-3-1 3 0,3 1-1 16,0-4 1-16,0 0 0 0,-1 0 1 15,1-1 0-15,0-2 1 0,0 0-2 16,-1-1 1-16,-1 1 0 16,0-3 0-16,-3 3-1 0,-2-3 1 0,1 2 0 15,-1-2 0-15,-1-1 1 0,-3 1-2 16,0-2 0-16,0-1 0 0,-2 1 0 0,-2-2 0 15,0 1 0-15,0-2 0 0,-2 1 0 16,-3 1-2-16,1-2 0 0,0 0 1 0,-3 0 1 16,-1-2 1-16,-1 3 1 0,1-2-1 15,-3 3 4-15,1-1 2 0,-3-1-1 16,-2 2 2-16,2 0 1 0,-2 0 3 16,-2 0 2-16,2 1 1 0,-2 0 2 0,0 3-5 15,-2-3-1-15,2 3 0 0,-2-3-5 16,-2 2 0-16,2-2-1 0,-2 3 4 15,-1 0 1-15,-1-4 0 0,2 5 3 16,-3-5 2-16,-1 5 3 0,-1-5-1 16,1 4 4-16,-1-4-2 0,-1 2 1 0,-1 0-1 15,-1-1 1-15,-1 0 5 0,0-1-1 16,1 2 4-16,-3 0 2 0,-2 0 1 0,2 2 0 16,-2 0-3-16,-2 0 0 15,0-2-1-15,0 5 1 0,-2-3-2 0,-3 2 2 16,1 2 2-16,0 0-1 0,-3 1 4 15,-1-1-4-15,2 1 3 0,-3 4 0 0,-2 0 1 16,3 0 1-16,-3-1-1 0,-2 2 2 16,1 3-4-16,-1 0-4 0,-2 0-7 15,0 3-5-15,0 2-8 0,1-1-2 16,-1 0-4-16,0 0 0 0,2 4-2 0,-2-2-6 16,2 2-20-16,3-1-28 0,-1 2-35 15,3 0-39-15,-1-2-33 0,3 3-48 16,-1 2-110-16,3 0-130 0,-2 2-143 15,3 1-58-15,1-1-17 0,0 5 28 16,0-2 116-16</inkml:trace>
  <inkml:trace contextRef="#ctx0" brushRef="#br0" timeOffset="44663.17">8342 13654 49 0,'0'-5'151'0,"-2"2"-21"15,2 2-22-15,-2-3-16 0,2 3-13 0,-3 1-11 16,3-2-8-16,-2 2-5 0,2-4-3 0,-2 4-3 16,0 0 0-16,0 0 3 15,0 0 0-15,0 0 4 0,0 0 4 0,-1 0 5 16,-1 0 8-16,2 0 10 0,-2 0 12 15,0 0 15-15,-1 0 12 0,-1 0 9 0,0 4 9 16,-1-4 2-16,-1 2 0 16,-1-2-7-16,-1 1-8 0,-1 3-11 0,1-3-9 15,-3 2-12-15,0 2-7 0,1-4-5 16,-3 3-7-16,0 1-5 0,0 0-7 16,-2 0-5-16,2 0-9 0,-2 0-7 0,1 0-5 15,-1 1-5-15,0 2-4 16,0 1 0-16,0-3-2 0,0 4 0 0,0-1-5 15,-2 1-2-15,2 1-3 0,-2-1-4 16,2 4-2-16,-2 0-3 0,0-2-1 0,0 5-2 16,2-1-5-16,-2-1 3 0,2 4-3 15,-2-1 3-15,2-1 1 0,0 3 2 16,0 1 4-16,0 0-2 0,2-1 1 0,0 2-2 16,3 2-1-16,1-2-3 0,1 0-3 15,-1 2 3-15,5 1-3 16,-1 0-1-16,5 3-1 0,0-2 2 0,4 2 1 0,0 2-2 15,3-1 1-15,1 0 2 16,2 1 1-16,3-4-2 0,2 3-1 0,1-1 0 16,3-2-1-16,2 3 0 0,3-3 2 15,1-2 0-15,2-1-1 0,3 2 3 0,-1-5 1 16,3 0-1-16,2 2-1 16,2-6 0-16,-3-1 0 0,3-1 0 0,2-2-3 15,0-3 0-15,0 1 0 0,2-6 0 16,2 1 1-16,1-3 0 0,-1-2 1 15,0-2-1-15,2-3 2 0,1-1-1 0,-1-2-3 16,-2-1 0-16,3-2-1 0,-3-2 2 16,2 0-1-16,-2-4-1 0,-1 1 0 15,-1 0 3-15,-2-6 0 0,0 2-1 0,-5-2 1 16,1-1-1-16,-2 0 2 0,-5-2 1 16,1 0-1-16,-3-1 0 0,-4 2 2 15,0-5 0-15,-4 3-4 0,-3-2 1 0,-1-1 0 16,-2-1 1-16,-3 1 0 0,-2-1-1 15,-2-3 1-15,-4-1 2 0,-2-2 1 16,-2 1 1-16,-3-2-1 0,-2-1 3 16,-3 0 0-16,-1 0 1 0,-4 1 4 0,0-1-4 15,-5 4 2-15,-1 0-3 0,-2-1 2 16,-3 6-5-16,-2 0-3 0,0 4 0 16,-1 1 0-16,-1 0-1 0,0 4-3 15,0 3-3-15,0-1-8 0,0 2-15 0,2 3-41 16,1-2-92-16,1 2-126 0,-2 5-130 15,3-1-126-15,-3 4-57 0,2 1 1 16,-4 4 73-16,3 0 116 0</inkml:trace>
  <inkml:trace contextRef="#ctx0" brushRef="#br0" timeOffset="46626.29">3382 13487 71 0,'0'-5'180'0,"0"1"-18"0,-2-1-21 0,-2-1-14 0,2 5-12 15,-2-3-8-15,-1 0-5 0,1 0-4 16,0 3-2-16,-2-4 0 0,-1 2 5 15,1-1 3-15,-2 1 7 0,-1-1 7 0,1 2 5 16,-1-1 1-16,-1 2 1 0,-1-2 1 16,0 1 4-16,1-1-1 0,-3 2 4 0,0 1 2 15,1-4-5-15,-3 4-8 0,0 0-13 16,0 0-12-16,-2 4-18 0,0-4-13 0,0 1-12 16,-2 2-13-16,0 2-7 0,0-4-7 15,0 4-5-15,-2-1-3 0,0 2-3 16,0-2 1-16,0 1 0 0,-1 0-1 0,-1 0-2 15,2 2 0-15,-2-3 0 0,1 4-2 16,-1-3 1-16,0 0 3 0,0 0 1 0,-1 2 0 16,1 0-2-16,0 2 1 0,0-2-6 15,-1 2-4-15,1 1-1 0,0 1-2 0,1-1-1 16,-1 3 0-16,2 2 2 0,0-1-1 16,0-2 2-16,0 5 2 0,-1-1-2 0,1-1 2 15,2 4 0-15,-2 1 0 0,2 1 0 0,0 3-1 16,0-1-1-16,0 1 0 0,0 2-1 15,2 4-1-15,0-2 0 0,0 1-1 16,2 1 0-16,2-1 0 0,1 0 0 0,1 2 1 16,1-2 0-16,1 3 3 0,3 1-1 0,2 0-5 15,1 1 3-15,3 0-1 0,3 2-2 16,1-1 0-16,2 4 2 0,3-3 5 0,3 2-3 16,1-1 1-16,4-2 0 0,2 2 0 0,2-4-2 15,2 1-2-15,3-1 1 0,1-4-2 0,3 1 2 16,4-1-1-16,0-3 2 0,4-1 2 15,0-1-1-15,4 0 0 0,3-2 0 0,3-1-1 16,1-4-1-16,2 2-4 0,2-4 5 16,0 1-1-16,4-4-2 0,-2 0 0 0,4-3 2 15,-2-4 2-15,3 0-1 0,-3-1-2 16,2-4 2-16,-2 0-2 0,-2-1 0 16,0-2-1-16,-2-2-4 0,0 0 4 0,-2-4-2 15,-3-2 2-15,1 2 0 0,0-1 0 16,-3-4 2-16,-1 3-1 0,-3-3 1 15,1-1 0-15,-1-1-1 0,-2-1 0 0,-2 2 0 16,-2-2 0-16,0-1-2 0,0-3-2 16,-2 1 2-16,-2-2 0 0,-3 1-1 15,1-4 0-15,0 0 2 0,-3 0 0 0,-1-3-2 16,-1 2 3-16,-2-3-2 0,1 1-4 16,-3-2 1-16,0 1-2 0,-2 0 5 15,-2-1-5-15,0 0 2 0,0 0 4 0,-2-2-1 16,-3 1 3-16,-1 0-1 0,-1-2 0 15,-1 2 0-15,-3 2-1 0,1-4 3 16,-5 4-1-16,0-1-2 0,-2 0 1 0,-2-3 1 16,0 4 2-16,-3-1 0 0,1 0 1 0,-2 1 3 15,2-2 2-15,-3 4 0 0,1-1 2 16,-3 1-1-16,1 2 2 0,-1-3-2 16,-1 3-4-16,-1-1 0 0,-1 1-1 0,-1 0-1 15,-2 1 0-15,0-1 1 0,-2 0 2 0,-2 2 3 16,0 0 0-16,0 1 7 0,-2-1 4 15,-2 1 7-15,-1 0 4 0,1-2 1 16,-2 3 6-16,-3 5 1 0,1-6-3 0,-3 5-3 16,0-2 0-16,-1 4-1 0,-1-4-6 15,0 4-4-15,-2 1-2 0,3 0-6 16,-3 2-1-16,0-2 2 0,-2 3 0 0,2 2 3 16,-2-3 2-16,-2 4 5 15,2-1 0-15,-2 1 1 0,0 0 0 0,-3 0 0 16,3 3-1-16,-2 0-5 0,-2 0 0 0,2 2-6 15,-3 2-5-15,3-2-7 0,0 3-2 16,0 0-1-16,-1 0-5 0,3 3-1 16,0 1-2-16,2-3-7 0,0 4-15 0,2 3-20 15,3-4-24-15,1 3-24 0,0 2-21 16,3-3-14-16,-1 3-6 0,5 1-8 16,0 0-28-16,-1 1-89 0,1 2-112 0,2 3-117 15,0-2-96-15,-2 5-36 0,1 1 21 16,-1 3 97-16,2-1 127 0</inkml:trace>
  <inkml:trace contextRef="#ctx0" brushRef="#br0" timeOffset="54882.11">12203 13307 141 0,'-5'-1'132'16,"3"-2"-21"-16,-2 1-14 0,2 0-11 0,-2-1-7 15,-1 2-5-15,1-3-6 0,0 3 0 16,0-2 1-16,-3 3 4 0,3-1 5 16,-2 1 4-16,-1-4 6 0,1 4 5 15,0-1 6-15,-3 1 5 0,3 0 5 0,-3 0 3 16,3 0 1-16,-2 0-3 0,1 0-5 16,-1 0-5-16,-1 1-4 0,1-1-4 15,-3 4-4-15,3-3-3 0,-3 2-4 16,1 2-6-16,-1-1-3 0,0 0-2 0,1 3-2 15,-3-1 0-15,3 2-2 0,-3 0 0 16,2 1-6-16,-1 3-8 0,1-4-6 16,0 5-9-16,1-3-6 0,-1 1-4 15,1 3-3-15,1-3-8 0,-1 3-2 0,1 0-1 16,3 0-1-16,-3-2-4 0,3 2-3 16,0 0 0-16,1 0-3 0,1-2-3 15,0 5 1-15,2-4 0 0,0 4 1 0,0-2 1 16,0 0 3-16,2 1 0 15,2 1 0-15,-2-1 0 0,2-1 3 0,2 4 2 16,0-4 2-16,0 3 1 0,3-2-2 16,1 1 1-16,1 0-2 0,-1-1-4 0,3-3-2 15,-1 0 2-15,1 0-3 0,2 2-1 16,1-1 0-16,1-3 0 0,0-1 3 16,2-1-2-16,0 2 2 0,2-2 2 15,2-1 0-15,0-2 0 0,3 1 1 16,1-3 3-16,0 1-3 0,1-2-1 0,1-2 0 15,3 3-3-15,0-3-2 0,-1-1-1 0,1 0 1 16,2 0-3-16,-1 0 0 0,1-1 2 16,0-3-1-16,0 3-1 0,2-3 2 15,-3-1 1-15,3 1 0 0,0-2-1 16,2 0 0-16,-2-2 0 0,2 3-2 16,0-5-1-16,2-1 1 0,-2 2 2 15,0-2 0-15,-2-1 0 0,2 0 1 0,-5 2 2 16,1-3-3-16,-2 1-1 0,-1-1-3 0,-3 2 1 15,-1-3 0-15,-4-1 2 0,1 2 0 16,-3 0 1-16,0 0 2 0,-2-2 0 16,-3 2 2-16,1-3-1 0,-2 2 1 15,-2-2-1-15,-1 2 3 0,1-2 1 16,-3-1 1-16,1 1 2 0,-3 2 3 16,0-2 3-16,-1 0 0 0,-3-1 1 0,0 1 0 15,0-2 0-15,-2 2-1 0,-2 2 2 0,0-2-1 16,0-3-3-16,-3 4-1 15,-1-4-3-15,0 4-1 0,-3-4-2 0,1 3-1 16,-3-2 0-16,-2 1 2 0,1-2 3 16,-1 1 2-16,-2 1 3 0,0 0 7 15,1 0 3-15,-3 1 4 0,0-1 3 0,-2 5 4 16,0-2 0-16,-3 0 2 0,1 0-2 16,-2 4-2-16,-2 0-3 0,-1 1-1 15,-3 0-5-15,-1 2-4 0,-4 3-5 0,0-1-3 16,0 0-4-16,-4 4-5 0,0 1-3 15,0 0 0-15,0 0-1 0,-2 1-2 16,0 4-1-16,-3 0 2 0,1-1-2 16,0 3-2-16,-1 1 0 0,3-3 2 0,0 3-3 15,2-1-9-15,2-1-14 16,2 2-17-16,2-3-21 0,5 5-21 0,-1-4-15 16,5 3-14-16,-1-1-37 0,3 0-84 15,0 1-107-15,4 3-104 0,2 0-117 16,1-2-50-16,-1 4 14 0,2 0 83 0,0-2 117 15</inkml:trace>
  <inkml:trace contextRef="#ctx0" brushRef="#br0" timeOffset="56672.89">12103 13728 45 0,'2'0'70'0,"-2"0"-3"15,0-3-1-15,0 3 1 0,0-2-1 0,0 2 2 16,0 0 0-16,0 0 0 0,0 0-1 16,0 0 1-16,-2 0-4 0,2 0-3 15,-2 0-2-15,0 0 2 0,-2 0 0 16,2 0-1-16,-3 0 5 0,1 0 2 0,0 0 2 16,0 0-3-16,-3 0 0 0,3 0-1 15,-2 0-2-15,-1 0-1 0,1 2 0 16,0-2 4-16,-3 0 10 0,3 3 9 0,-3-3 10 15,1 1 7-15,-1-1 7 0,-1 4 2 16,1-4-4-16,-1 1-9 0,-1 3-7 16,-2 0-7-16,3 0-5 0,-3 1-6 15,3 2-1-15,-3-3 0 0,0 2-1 0,0-2-3 16,1 4-3-16,-1-4-6 0,0 3-9 16,1 2-9-16,-1-3-6 0,0 4-6 15,1-1-5-15,-1 0-4 0,0-1-1 0,0 5-3 16,1-2-2-16,-1-1 0 15,3 2-1-15,-3 0 0 0,2-2 1 0,1 1-2 16,-1 3 0-16,0-2-1 0,1-1 0 16,1 0-1-16,1 0-2 0,-1 2-1 15,1 0 2-15,2-1-2 0,-1 1-2 16,1-1 0-16,2 2-2 0,0 0 2 0,-1 0-4 16,3-2 2-16,2 5-1 0,-2 0 0 15,2-1 0-15,2 2-1 0,0 1 2 0,0-1-3 16,1 3 2-16,1-4 2 0,2 3-3 15,-2 2 4-15,5 2 0 0,-1-2 1 16,1 1 1-16,1-1 0 0,1 0 2 0,2 2 0 16,1-2-4-16,1 1 0 0,2-4 0 15,2 5-4-15,0-4 0 0,0 1-2 16,2-3 1-16,3-1-1 0,-1 2 1 16,0-4 3-16,3 0 0 0,1 2 1 0,1-1 1 15,-1-2 1-15,3-3 0 0,0-1 1 16,1 1 2-16,-1 2 2 0,2-4-4 15,-1-3 0-15,3 0 1 0,-2 2-5 16,2-3-3-16,0-4 2 0,0 2 0 0,0-2-2 16,1 3-2-16,1-4 3 0,0 0 1 15,0-4-2-15,3 3 0 0,-1-2 0 16,0 2 1-16,2-4-2 16,-2 2 0-16,0-2 1 0,0 1 0 0,0-3-2 15,-2 3 2-15,-2-2 1 0,2-2-1 0,-2 0 0 16,-2-1 0-16,0 0 2 0,-1-1-1 15,1 0-1-15,-2-4-1 0,-1-1 1 0,-1 2 0 16,-1-3-1-16,1-1 0 0,-3-1 1 16,-1-1 1-16,-1 2-2 0,0-4-1 15,-4 0 2-15,0 1 0 0,-2-2 1 16,0 1 0-16,-2 0 1 0,-2 0-1 16,-1-2 1-16,1 3-2 0,-2 0-1 15,-3 0 0-15,1-2 1 0,-1 2-2 0,0 0 1 16,-1 3 1-16,-3-5 0 0,0 5 0 15,1-3 2-15,-3 2 5 0,-2-1 0 0,2 4 2 16,-2-1 4-16,-2 0 3 0,0-1-1 16,-3 5 1-16,-1-5 2 0,0 5 0 15,-3-2-4-15,1 0 0 0,-5-1 1 16,0 0-2-16,-2 0-2 0,-2 0 2 0,1-2-1 16,-6 1 1-16,1 1 1 0,-4-1 4 15,-1 1 1-15,1-3 5 0,-2-2 8 16,-3 2 8-16,0 1 5 0,1-2 4 0,-3 1 4 15,-2 2-2-15,0 3-4 0,0-3-3 16,-4 2-3-16,0 3-1 0,-2 1 0 16,0-1-1-16,-3 2 4 0,-1 1-1 15,-3 2 0-15,1-1-2 0,-1 4-7 0,-4 2-4 16,1-3-8-16,-1 4-3 0,-2 4-7 16,-2-3-5-16,2 2-6 0,-2 4-12 0,0-1-22 15,2 2-34-15,0 1-36 0,2 2-33 16,2-1-25-16,3 5-31 0,1 0-88 15,1-1-125-15,4 1-127 0,0 4-87 16,1-4-36-16,1 4 6 0,0-2 90 0,2 4 148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16:21.6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12236 4803 98 0,'-4'0'110'15,"2"-3"-10"-15,0 3-2 0,0 0-8 0,0 0-8 16,0 0-2-16,0 0-3 0,-1 0 2 15,1 0-1-15,0 0-2 0,-2 0 0 16,2 0 0-16,-2 0-6 0,-1 0-3 16,-1 0-2-16,2 0-1 0,-3 0 2 0,1 0 1 15,-2 0 4-15,-1 0 5 0,1 0-1 16,-3 0 1-16,0 3-1 0,1-3-5 16,-3 1-3-16,1 2-5 0,-1 1-4 15,-2 1-5-15,-2-1-5 0,0 1-2 0,-2 3-4 16,-2-2 1-16,0 3 6 0,0 0 8 15,-5-1 8-15,1 5 8 0,-1-1 6 16,1 2 3-16,-3 1-4 0,-1 2-1 16,1 0-5-16,-1 5-6 0,-3-2-6 0,2 0-4 15,-1 2-4-15,1 2-7 0,-2-2-5 16,3 3-6-16,-1 0-4 0,2 1-2 16,1 2-4-16,1 1-7 0,3 2-3 0,0 3 0 15,2 1-5-15,2-1-2 0,0 1 0 16,2 3 1-16,2 1 2 0,0 0 0 15,2-1 2-15,3 4-1 0,1 2-1 16,3 0-2-16,0 5 1 0,3-2-1 0,1 4-1 16,2 2-2-16,2-2 1 0,3 3 0 15,3-1-2-15,1-2-1 0,3 0 1 16,1-2 0-16,4-3-2 0,0 1 2 16,4-2-3-16,0-3 1 0,5 1-1 0,-1-2 0 15,5-3 1-15,-1 0-1 16,3 1 0-16,0-5 1 0,2 0 1 15,2-3 1-15,-2-2-1 0,2-1-1 0,2-3 3 16,-2-3-1-16,2-1 0 0,0-4 0 0,0-2 0 16,2-5 1-16,0-1 0 0,1-5 2 15,-1-1 1-15,2-6 0 0,0-1-1 16,3-2 2-16,-3-6-1 0,3 0-3 0,-1-2 1 16,1-2 1-16,-1-4 0 0,0-2 0 15,1-3 1-15,-1 1-1 0,-1-1-2 16,-1-1-4-16,0-4 1 0,-4 2 0 0,1-1 0 15,-6-1 1-15,1 1 2 0,-4-1 0 16,-3-4-3-16,1 1-1 0,-5 0 2 16,-2-4-2-16,-2 3 0 0,-2-1 0 15,0 0 5-15,-4 0-1 0,0 1 1 16,-5 0 2-16,1 2 1 0,-3-1-1 0,0 0 1 16,-4 4 1-16,1-2-2 0,-1 2-1 0,-2 0 1 15,-2-1-1-15,-1 1-1 16,1 1 0-16,-2-2 1 0,-2 1 0 0,-1 0 0 15,1-1 2-15,-2 1-2 0,-1 3-1 16,-1-3 0-16,1 0-3 0,-1 4 0 16,-1-4-1-16,-2 4 1 0,3 1 2 15,-3-1 1-15,-2 0 1 0,2 2 1 0,-1-1-1 16,-3 2 0-16,0-3-1 0,-2 2-3 16,0 1 0-16,-3-4 1 0,1 5 0 15,0-4-2-15,-2 1 0 0,0-1 0 16,-3 4 0-16,1-5 0 0,-1 4-1 0,1-1 2 15,-3 1 1-15,1 2 0 0,-1-1 0 16,1 0 0-16,-3 1 2 0,1 2-4 16,-3 2 0-16,0 0 1 0,0 2-1 15,-1-2 0-15,-1-1-2 0,0 4 1 0,0-4 0 16,0 5-1-16,0-5-1 16,0 5-2-16,0-2 0 0,-2 3-3 0,3-3-9 15,-3 5-16-15,-2-1-15 0,-1 1-39 0,-3 5-104 16,-2 2-145-16,-1 4-137 0,-1 2-112 0,-3 4-49 15,2 1 2-15,3 2 89 16,2-1 136-16</inkml:trace>
  <inkml:trace contextRef="#ctx0" brushRef="#br0" timeOffset="4063.66">15293 4443 83 0,'0'3'79'0,"-2"-3"-1"0,2 2-2 15,-2-2 1-15,2 3-1 0,-2-3 0 0,2 1-3 16,-3-1-2-16,3 3-2 0,-2-3-2 15,2 2-4-15,-2-2-6 0,0 3-6 16,0-3-8-16,-2 0-7 0,-3 0-4 16,1 1 2-16,0-1 2 0,-5 4 5 0,1-4 5 15,-3 1 2-15,0 1 1 0,-4 2-3 16,0 1-4-16,-2-1-5 0,-2 4-2 16,-2 0-2-16,-3 1 1 0,-1 0 1 0,-1 6 3 15,1-1 5-15,-3-2 3 0,1 5 7 16,-1 0 3-16,0 3 3 0,3-2-1 15,-1 3-3-15,1 2-5 0,1-4-9 16,3 5-7-16,2-2-9 0,0 2-6 16,2 0-5-16,2 1-3 0,2 0-3 15,0-1-1-15,2 0 0 0,1 5-2 0,3-3 1 16,1 2 2-16,-1 1 4 0,3 0 1 16,2 1 4-16,-1 0 3 0,3 5 4 0,0-1 4 15,4 0 6-15,0 0 9 0,1 0 5 16,1-2 4-16,2 6 4 0,3-4 1 0,-1-1-2 15,3 1-3-15,1-1-1 0,3 0-3 16,0 1 0-16,2-4 1 0,2 3 2 16,2-4 1-16,2 1 0 0,3-1 0 15,1-3 2-15,5-1 0 0,0-2-1 16,4-1 0-16,2-2-7 0,2-2-2 0,7-3-4 16,1-1-5-16,3-5-5 0,6-2-7 15,3-2-1-15,1-2-3 0,5-3-6 16,1 0-3-16,1-4 0 0,2-1 0 15,0-1-3-15,0-3-3 0,2-4 1 0,-3 1-1 16,1-2-1-16,0-2-1 0,-2-1 0 16,0 0 2-16,-3-3-1 0,-1-1-1 15,-1-1-1-15,1-3 1 0,-5 1 4 16,0-1-2-16,1-3 0 0,-3-2 0 0,-2 4 2 16,0-3 0-16,-4-4 0 0,-1 4-1 15,-3-2 0-15,-5 2-1 0,-2 0 1 0,-1-1 1 16,-6 1 1-16,-3 0 4 0,-2-1 2 15,-3 2 4-15,-4-1 1 0,-4 3-1 16,-2-3-1-16,-2 3-4 0,-3-2-1 16,-3 2-5-16,-1-2-1 0,-4 2 1 0,0 1 0 15,-4-3 3-15,0 3 0 0,-2-1 4 16,-5 1-2-16,1 1-2 0,-5-2-1 16,-2 1-3-16,-2 0 0 0,-6 0-5 0,-2 4 1 15,-5-4-1-15,-4 1 0 0,-4 5 2 16,-2-5 1-16,-5 4-1 0,-1 2-2 15,-5 1-3-15,-2-2 0 0,-2 1-2 16,-2 5 0-16,-7 0 2 0,-1-2-7 0,-3 6-13 16,-6 0-22-16,-2 6-58 0,-5 3-123 15,-5 1-132-15,-3 9-118 0,-2 0-105 16,-3 6-42-16,1 5 26 0,2 1 104 16,2 6 122-16</inkml:trace>
  <inkml:trace contextRef="#ctx0" brushRef="#br0" timeOffset="5557.76">15284 5551 9 0,'-4'-4'66'15,"-2"0"-14"-15,2 2 0 0,-3 0 2 16,1-1 3-16,2 2 3 0,-3-3 1 15,1 3-1-15,0-2 0 0,-1 2-3 0,1-3 0 16,-3 3-3-16,3-2-5 0,-2 2-6 16,-1 1-4-16,-1-4-8 0,-1 4-3 0,-2-1 0 15,-1 1 1-15,-3 0 2 0,0 0 3 16,-5 0 7-16,1 0 6 0,-2 1 4 16,0 3 3-16,-3-3 2 0,-1 2 0 0,-1 2-4 15,1-1-5-15,-1 1-4 0,1 1-5 16,-1 0-4-16,1 3-2 0,-1 0-2 15,-1 2 1-15,1 3 2 0,-2 1 4 16,3-1 5-16,-3 6 8 0,1 0 10 0,-3 1 7 16,2 2 6-16,-1 1 6 0,1 2 3 15,0 2 4-15,1-2-2 0,-1 3-3 16,2 0-5-16,1 1-6 0,-1 3-7 0,3-3-10 16,0 3-8-16,1-2-7 0,3 0-5 15,0 3-7-15,2-2-5 0,2 2-2 16,2 0-5-16,3-1-3 0,-1 1-4 15,4 0-2-15,3 0-1 0,2-1-2 16,4 4-1-16,2-4-1 0,2 5 0 16,5-3 2-16,1 1 0 0,3 2 0 0,4-1 0 15,4 1 2-15,2-1 0 0,5-2 0 16,1 1 0-16,3 1 2 0,4-2 3 16,2-1 2-16,2 1 4 0,3-1 3 0,1 0-1 15,3 0 2-15,1 0 0 0,3-4-1 16,2 2 0-16,2 0-3 0,2-1 5 0,3-2-5 15,-1 1 3-15,4-1 5 0,3-1 6 16,2-3 9-16,2 0 2 0,4-3 5 16,0-1-1-16,4-4-5 0,0 0-10 15,1-5-8-15,3 0-5 0,1 0-3 0,1-7-2 16,1 3 2-16,2-3 2 0,2-4 1 16,0-1-1-16,0 0-2 0,2-1 0 15,2-3-3-15,-2 0-1 0,0 3 2 16,-2-4-2-16,-2 1 0 0,-3-3 0 0,-1 2 0 15,-5-2-2-15,0-2 1 0,-4 1 3 16,1-1 1-16,-6-4 1 0,1 1-1 16,-2-2 0-16,-2 0 0 0,-3-1-5 15,1-4 0-15,-3 2-3 0,0-1-2 0,-1-3-1 16,-3 1-2-16,0-3 0 0,-2 3 0 16,-2-4 3-16,-2 3 2 0,-3-4 0 15,-3 3 1-15,-1-3 2 0,-4 1 0 0,-1-1-1 16,-6-1 1-16,1 1 0 0,-2-3 1 15,-4-1 1-15,-1-1 2 0,-4 1 3 16,-1 0-1-16,-3-2 1 0,-2-1 0 0,-3 1 1 16,-3-2-2-16,-1 2-2 0,-3 0 0 15,-3-1-1-15,-2 1 1 0,-2-3-1 16,-4 1-1-16,0 0-2 0,-5 1-4 16,-1-2 3-16,-3 0-6 0,-2 0 0 0,0 0 2 15,-4 2 0-15,0-6 2 0,-2 5-2 16,-2-2-1-16,-3-1 0 0,-1 2-1 15,-3-4-1-15,-2 5-1 0,-1 0 0 16,-3-1 2-16,-2 1 2 0,-3 3-1 0,-3 0-1 16,-1 1 0-16,-3 0-2 0,-5 0-2 15,-2 3 4-15,-2 2 0 0,-5-1 0 16,-3 0 1-16,-3 4 2 0,-2 0 0 16,-2 1-6-16,-4 2 2 0,-5 2 0 0,-1 0-3 15,-5 3-1-15,-2 2 2 0,-2 0 2 16,0-1-2-16,0 6 0 0,-2-1 7 15,0 3 2-15,-2-1-3 0,2 5-1 0,-3 0-3 16,1 1-9-16,0 3-16 0,-3 0-13 16,1 3-21-16,-2 2-65 0,-3 0-105 15,2 2-111-15,1 3-106 0,0 2-111 0,-1 2-43 16,-2 2 29-16,3 1 93 0,-1 1 110 16</inkml:trace>
  <inkml:trace contextRef="#ctx0" brushRef="#br0" timeOffset="7515.12">19837 4819 52 0,'5'-3'55'0,"-1"1"-2"0,-2-1 1 16,0 2 2-16,0-2 1 0,0 0 1 0,-2 2 6 16,2-2 6-16,-2 3 5 0,0-1 3 15,0 1 3-15,-2-4-2 0,2 4-5 16,-2-1-7-16,0 1-7 0,0-3-6 0,-2 2-4 15,-3-3-3-15,1 0 1 0,-2 3 1 16,-1-5 0-16,-1 5-2 0,-3-4-3 16,-2 2-3-16,0-2-4 0,-2 4-3 15,-2-3-4-15,-2 0-3 0,0 3 0 0,0-1 0 16,-3-1 4-16,-1 1 3 0,2 2 3 16,-3 0 2-16,1 0 0 0,-3 0 1 15,3 0 1-15,-2 0 0 0,-1 2 0 16,0 1 0-16,-1-1 2 0,-1-1 6 0,1 4 8 15,-1-1 11-15,0 4 11 0,-1-2 10 16,-1 1 4-16,-2 2 1 0,0 3-6 0,0-4-4 16,0 5-7-16,0-2 0 0,-2 2-1 15,3 1-5-15,-1-2-4 0,0 2-4 16,0 1-5-16,0-1-9 0,2 2-8 16,-1 3-6-16,1-4-5 0,0 4-8 15,0-2-3-15,1 4-5 0,1 0-2 0,-2-1-1 16,3-1-3-16,-1 5 4 0,0 1-3 15,3 0 4-15,-1-1 1 0,1 2 0 0,1 3 1 16,1-3-2-16,2 2-1 0,1-2-3 16,1 3-2-16,2-1-1 0,0 2 0 15,4 0-1-15,1 0-2 0,3 2 0 16,0-1-2-16,5 2-1 0,2 0 0 16,2-1 0-16,2 2 0 0,2 0 1 0,2 0 0 15,2-1 0-15,3 4-1 16,4-2 1-16,-1 2 3 0,5-2-2 0,0 4 3 0,4-4 2 15,0 3 1-15,5-2 0 0,-1-1 0 16,3-1-2-16,1-2 1 0,3-1-2 16,2 2-2-16,0-5 0 0,4 1 0 15,0 0 0-15,4 0 1 0,1-6-1 16,3 2 2-16,1 0 1 0,4-1 0 0,-1-4 1 16,6-1-2-16,1 0 2 0,2-3-4 15,2-1 1-15,3 1-1 0,1-3 1 16,3-1-2-16,0 0-1 0,2-2-1 15,0 0 2-15,-1-4-1 0,1 2-1 16,0-4 1-16,0 0 1 0,0-1-1 0,0-3-1 16,0 0 2-16,-3-3 4 0,1-1 0 15,0 0 0-15,-1-1 2 0,-1-3-1 0,0-1-1 16,-3 2-4-16,1-6 0 0,-1 1-2 16,-1-1-1-16,-1 1 1 0,-2-5 1 15,1 0 0-15,-5-1-1 0,0-1 0 0,-2 2 1 16,-3-6-1-16,-1 3 0 0,-2-4 0 15,-3-1 0-15,-2 4 2 0,-1-4-2 16,-5 3 0-16,-3-3-2 0,-1 0 1 16,-2 0 2-16,-3 0 2 0,-3 1 3 0,-1 0 1 15,-4 1 4-15,-2-2 1 0,-2 4-1 16,-1-4-1-16,-1 1-1 0,-2-1 1 0,-3 2-5 16,1-2-3-16,-1 0 1 0,-1-3-1 15,-3 2 0-15,2-2 0 0,-2-2 3 16,-2 4-2-16,1-3 2 0,-3 0 1 15,-3-1 1-15,1 1 2 0,0 0 3 0,-2-1 0 16,-2 2-3-16,-1-1 4 0,-1 3-4 16,-3-4-1-16,3 2-3 0,-5-1-2 15,0 3 2-15,1-2-4 0,-3 3-1 16,0-1 0-16,-2 1 0 0,0 0 0 16,-2 1 0-16,-2 0 2 0,0 1 0 0,0 1-1 15,-3-1 2-15,-1 2 0 0,0-1-2 16,-5 2 0-16,0-1 3 0,-1 1 3 0,-3 2 2 15,-2-2 2-15,-5 3 1 0,-1-5 4 16,-2 5 1-16,-5-3 2 0,-2 2 3 16,-2-1 3-16,-6 2 1 0,-2 0 1 15,-3 1 1-15,-4 1-3 0,-1 0-7 16,-6-2-5-16,1 4-5 0,-6 0-1 0,-3-2-7 16,-3 5-3-16,-5 0 0 0,-7 4-3 0,-1-2-12 15,-3 7-20-15,-4-2-15 16,-2 6-18-16,0 3-23 0,-4 1-51 15,2 6-108-15,-2 4-116 0,0 3-111 0,2 5-105 16,0 1-42-16,4 7 19 0,4 1 103 16,7-4 124-16</inkml:trace>
  <inkml:trace contextRef="#ctx0" brushRef="#br0" timeOffset="22080.37">16165 7629 34 0,'-2'0'91'15,"2"0"-13"-15,-2 0-8 0,2 0-9 0,-2 0-5 16,2 0-5-16,-2 0-2 0,2 0-3 15,-3 0-1-15,1 0-3 0,0 0-3 16,-2 0-4-16,0 3-2 0,-1-3 0 16,1 1-1-16,-2-1 1 0,0 4 3 15,-1-3 4-15,-1 2 3 0,-1-2 1 0,-1 3-3 16,-1 0-2-16,0 1-4 0,-1-2-6 16,-1 2-2-16,-2 3-5 0,0 1-1 15,-1-1-2-15,-1 1-4 0,0 0 0 16,0 2-2-16,-2 2 5 0,-2 2 2 0,-1-1 2 15,1 1 4-15,-2 0 2 0,-3 4 3 16,3 2-2-16,-2-2 1 0,-3 5 1 0,3-3 0 16,-3 4 2-16,3 3 0 15,0-2-1-15,-1 3-1 0,5 1-3 0,0 4-2 16,0-1-1-16,4 1-2 0,0 2-1 0,0 3 2 16,2-1 1-16,2 3 2 0,3 2 1 15,-1-3 0-15,3 3 2 0,1 2 0 16,3 1-1-16,4 0-3 0,0 0-1 15,4 0-4-15,3 1-4 0,3-2-2 16,3 1-4-16,2-1-1 0,2-2-3 0,4-2-3 16,2-2 2-16,3 1 0 0,1-5 1 15,5-1 1-15,0-2 1 0,4-2 3 16,0-5 1-16,4-4 0 0,0-1 0 0,2-3 1 16,3-5 0-16,1-3 0 15,1-4 3-15,4-1-1 0,0-8 3 0,-1 0-1 16,3-2-1-16,0-5 2 0,2-3-2 15,-2-1 3-15,2-4 6 0,-2-1 9 0,-2-4 15 16,0 0 17-16,-1-2 20 0,-3-3 14 16,0-1 8-16,-5-4 2 0,0-3-6 15,-4 0-10-15,-4-5-13 0,-2 0-15 0,-4-5-8 16,-3-2-11-16,-4-2-6 16,-4-2-8-16,-4-2-4 0,-5-3-3 0,-1 0-5 15,-7-1-1-15,-3-1-1 0,-5 1 1 16,-5 1-3-16,-4 0 0 0,-6 3-4 0,-4-3-1 15,-5 7-4-15,-4-2 0 0,-4 6-4 16,-3 1-1-16,-3 2-2 0,-3 4 1 16,-2 3-2-16,-2 4-2 0,-2 0 4 15,2 4-3-15,-2 4-8 0,4 3-17 16,1 1-49-16,5 5-115 0,5 3-142 0,6 2-154 16,7 5-94-16,5 1-38 0,8 1 23 15,5 1 100-15,9 3 131 0</inkml:trace>
  <inkml:trace contextRef="#ctx0" brushRef="#br0" timeOffset="22986.1">19412 7616 29 0,'-9'-4'56'15,"1"-1"-8"-15,-3 1-3 0,-1-2-3 16,-3 2-2-16,0-1 4 0,-2 1 2 0,0-1 5 16,-2 1 9-16,-2 2 4 0,-2-3 6 15,-1 4 0-15,1-3 0 0,-4 4 3 16,-1 0 0-16,1 0-1 0,-3 4 2 15,-2 0 0-15,-2 0 3 0,0 4 0 0,-1 1-1 16,-4-2 0-16,3 7 1 0,-2 0-1 16,0 5-4-16,2-2-6 0,-2 4-7 15,2 4-10-15,2 0-8 0,0 4-8 16,3 2-5-16,1 5-3 0,3 2 0 0,1 4 1 16,5 3 2-16,2 5-1 0,2-1 1 15,4 6 1-15,5-2 0 0,4 4-3 16,1 1-1-16,6 0-2 0,3 5 1 0,5-4-3 15,3 3 0-15,5-3 3 0,5 0 9 16,5-4 13-16,5-1 15 0,6-1 13 16,5-6 13-16,4-4 11 0,3-4 0 15,6-4-13-15,3-6-11 0,5-4-13 0,1-3-13 16,5-6-13-16,4-6-7 0,3-3-2 16,1-4-4-16,1-6 5 0,-1-4 3 0,-2-7 9 15,1-2 5-15,-3-6 4 16,-2-8 4-16,-4-2-4 0,-2-10-4 0,-3-4-5 15,-6-7-4-15,-1-3-5 16,-8-7-3-16,-3-4-2 0,-7-4-7 0,-6-4-4 0,-4-1-2 16,-7-3 0-16,-6 0-5 0,-6-1-3 15,-7 4 2-15,-6 2-1 0,-7 3-5 16,-6 4 0-16,-4 4-1 0,-6 4-5 0,-3 5-11 16,-3 4-41-16,-5 7-94 0,2 7-139 15,0 3-138-15,2 9-120 0,7 6-55 16,4 6 7-16,6 7 76 0,8 1 127 15</inkml:trace>
  <inkml:trace contextRef="#ctx0" brushRef="#br0" timeOffset="23708.72">23186 7554 64 0,'-4'-9'124'0,"-3"2"-31"0,3-2-16 16,-2 4-6-16,-3 0-1 0,1 0-2 0,-3 0-4 15,-1 5 2-15,-5 0 8 0,-2 5 10 16,-3 0 13-16,-3 4 13 0,-2 1 17 16,-5 5 17-16,0 3 12 0,-2 3 11 15,0 0 11-15,-2 7 8 0,2 2 9 16,-2 0 2-16,3 7-4 0,1 4-9 0,2 2-18 16,3 3-21-16,1 4-32 0,7 3-25 15,2 2-21-15,7 3-12 0,5 0-8 0,5 1-6 16,5 4-1-16,7 1 0 0,5-2-3 15,7 4-3-15,5-1-4 0,5 1-5 16,6-4-4-16,5 0 1 0,6-3 0 16,2-5-2-16,6-4 0 0,4-3-1 15,5-6-1-15,2-3-2 0,6-7-3 0,2-3 3 16,3-8-1-16,-1-3 0 0,3-4 1 16,-3-9 1-16,-1-4-4 0,-1-8-3 0,0-4-2 15,-2-9-2-15,-2-5 1 0,-4-7 0 16,-2-8 3-16,-2-3-2 0,-7-10 2 15,-2-4 1-15,-6-4-5 0,-7-5-1 16,-3-5 1-16,-10 1 1 0,-7-7-3 16,-7-1 3-16,-9 2 0 0,-8-6-4 0,-8 0-2 15,-12-2-4-15,-7-2-1 0,-11-1-9 16,-9 1-13-16,-8-4-15 0,-12 1-30 16,-12-1-84-16,-10 6-134 0,-8-2-127 15,-7 7-137-15,-6 1-67 0,-4 5-13 0,-5 1 61 16,-1 7 123-16</inkml:trace>
  <inkml:trace contextRef="#ctx0" brushRef="#br0" timeOffset="25183.03">15316 8917 32 0,'-2'-4'132'0,"-2"3"-37"0,0 1-30 16,-1-3-12-16,-1 2-3 0,0-3-1 0,-1 4-3 15,1-1 0-15,-2 1 3 0,-1-3 2 16,1 3 0-16,-1 0 1 0,1 0 1 16,-3 0-2-16,0 3-4 0,1-3-3 15,-1 1-2-15,-1 4-2 0,-3-2 4 16,0 2 4-16,0 1 7 0,-4 4 7 0,0-1 4 16,0 0 3-16,-2 3-1 0,-2 2-2 15,1 0-2-15,-1 4-5 0,0-1-6 16,0 4-5-16,-1 2-6 0,1 0-7 15,2 3-4-15,0 2 1 0,-1 2 2 0,1 0 5 16,2 5 9-16,2 0 10 16,0 3 8-16,3 3 6 0,-1 2 1 0,4 2-4 15,1 4-3-15,3-2-6 16,3 3-7-16,4 0-4 0,2 0-2 0,4 2-3 0,3 2-3 0,4-1-1 16,4 2-1-16,4-5 3 0,4 3 6 15,5-3 6-15,2-1 4 0,6-4 4 16,2 0 5-16,4-3-1 0,5-3-7 15,4-3-7-15,4-3-5 0,4-4-6 16,3-4-8-16,4-3-6 0,-1-5-5 0,3-5-2 16,0-3-6-16,0-4 0 15,0-5-1-15,0-2-1 0,-1-5 0 0,-1-5 1 16,0-2 3-16,0-7-2 0,-3-2 0 0,1-7-1 16,-5 0-1-16,1-4-5 0,-5-5 0 15,0-1 0-15,-4-2 0 0,-4 0 0 16,-5-4-1-16,-2 1 1 0,-6 0 1 15,-4 1 0-15,-4-5 0 0,-5 4 1 0,-6-2 0 16,-2 0 4-16,-7-1-1 0,-2 4 2 16,-6-5 2-16,-2 5 0 0,-6-4 1 15,-3 2-3-15,-4-1 2 0,-4 2-2 16,-4 0-1-16,-2 1-1 0,-3-1-3 16,-4 2-1-16,-1 2 1 0,-5-1 1 0,-3 2 1 15,-1 1 2-15,-2 4-1 0,-5-1-2 16,0 3-1-16,-4 3-4 0,0 1-1 15,-4 4-2-15,0 0-2 0,-2 3-1 0,-3 5-2 16,-1 4 0-16,-1-2-5 0,3 6-7 16,0 2-8-16,-1 6-14 0,3-2-32 15,2 6-75-15,2 1-113 0,4 4-115 16,4 2-109-16,5 4-93 0,4 4-27 0,6-1 48 16,5 3 100-16,6-2 112 0</inkml:trace>
  <inkml:trace contextRef="#ctx0" brushRef="#br0" timeOffset="29764.98">8318 12025 27 0,'-4'-1'53'0,"0"-4"-1"0,0 2-2 16,0 2-1-16,1-3-1 0,1 3-1 15,0-2-2-15,0 2-1 0,0 1 3 16,2-4-1-16,-2 4 2 0,2-2 0 0,-2 2-1 16,2 0-1-16,0 0-1 15,0 0-1-15,0 0-3 0,0 0-1 0,0 0 2 16,0 2 8-16,0 2 15 0,2 1 17 15,-2 4 20-15,2 6 20 0,-2 7 12 0,0 8 7 16,-2 7 4-16,2 12-1 0,-2 9-4 16,2 11-7-16,-2 10-7 0,0 14-13 15,-1 9-20-15,1 8-20 0,-2 7-20 0,2 9-18 16,-2-1-14-16,2 5-7 0,-1-2-5 16,1 0-3-16,2 0 0 0,2-5-3 0,1-4 0 15,1-6-3-15,0-3-4 0,0-10-16 16,3-4-35-16,-3-8-48 0,2-8-57 15,-2-5-57-15,1-4-57 0,-1-10-47 16,0-7-41-16,-2-6-3 0,-2-11 29 16,2-8 44-16</inkml:trace>
  <inkml:trace contextRef="#ctx0" brushRef="#br0" timeOffset="32002.17">8333 11814 24 0,'-2'0'122'0,"2"-4"-46"16,-2 4-31-16,2 0-17 16,2 0-1-16,0 0 10 0,3 4 14 0,1-3 18 15,0 2 19-15,3-2 22 0,1 4 16 0,3-2 12 16,0 2 11-16,4-2 10 0,0 0 9 15,4 2 1-15,2-4 2 0,5 4 5 16,-1-2 2-16,5-2 3 0,4 2 10 16,0-1 4-16,4-2-7 0,4 3-15 0,1-3-17 15,4 2-23-15,1-2-31 16,3 1-25-16,4-1-14 0,5 4-13 0,3-4-5 16,5 0-7-16,4 0-1 0,5 0-3 15,3-4-5-15,7 1-1 0,4 0-4 0,5-2-3 16,5-1-1-16,3-1-2 0,2 1 5 15,2-1 2-15,2-2 3 0,3-3 3 16,3 0 2-16,5 2 1 0,4-1 0 0,4-3-4 16,5 3-3-16,3-1-9 0,1 3-5 15,4-3-2-15,2 3 0 0,2 0-3 0,5 1-2 16,5-1 7-16,3 1 0 0,2 3-3 16,4-1-3-16,1 1 2 0,-1-3 3 15,4 2-3-15,1-1-2 0,-1-1-3 16,3 3-1-16,-3 0-3 0,-4-3-3 15,-1 5 6-15,-3-1 3 0,-3 3 3 0,-1 1 4 16,-2 1 4-16,-3 5 4 0,-1 0-3 16,-3 2 2-16,-4 1 0 0,-2 2-1 15,-4-1 2-15,-1 1 0 0,-1 2-2 16,0 0 0-16,-1-1-3 0,3 1 12 0,2-1 13 16,2-2 9-16,0 2 5 0,2-4 5 15,2 4 1-15,0-4-12 0,4 1-16 16,3 4-14-16,1-5-6 0,3 4-9 0,0-2-4 15,-2 2-1-15,-1 0-1 0,1-1 3 16,-3-1-1-16,-1 3 0 0,-1-5 1 16,1 1 3-16,-3 0-2 0,-4-2-3 15,-2-3 0-15,-2-1 3 0,-5-3 1 0,-1 0 0 16,-3-4-1-16,-2-2 0 0,-2 2 3 0,1-2-4 16,-6-3-2-16,-3 1 1 0,-5 0 0 15,-5 0 0-15,-8-1-2 0,-3 3-1 16,-9-3 0-16,-7 3-1 0,-7 1 4 15,-8-1-1-15,-5 1 0 0,-9 1 2 16,-8 0 1-16,-5 3 0 0,-8-2-2 0,-5 2 1 16,-3-3-1-16,-5 4 1 0,-2-1-1 15,-4 1-1-15,-2 0-1 0,-3 0-1 16,-1 0 0-16,-3 0-2 0,0 0-2 16,1 0 5-16,-3 1 0 0,0 4-4 0,-2-1 3 15,0 5 3-15,0 1 0 0,-2 4-1 0,0 2 1 16,-2 3 1-16,0 1 1 15,0 5-1-15,-2 4 0 0,2 4-1 0,-2 2 0 16,1 5 0-16,-1 3 1 0,2 3 1 16,0 7 2-16,0 2 2 0,0 4-2 15,2 8 3-15,-2-1-4 0,2 6 0 0,-3 6-2 16,3-2 0-16,0 4-1 0,0 0-2 16,0-1-1-16,0 0-1 0,0-1 1 15,0-1-1-15,-2-3 0 0,0-2 3 0,-2-1-1 16,2-4 2-16,-2-1 1 0,-1-6 2 15,-1-2 0-15,0-3-2 0,-1-6-1 0,-1-1-1 16,-1-3 1-16,-1-3-1 16,-1-5 0-16,1 0 1 0,-3-6 4 0,-2 1-2 15,0-6-2-15,-2 3 0 0,-2-8-1 16,-2 3-3-16,-4-6-5 0,-1-1-2 16,-3-1 0-16,-3-3 1 0,-4 2 2 15,0-6-1-15,-6 0 4 0,-3-2 2 0,-1-3 1 16,-7-3 1-16,-2 3-1 0,-5-3 1 15,-3-1-2-15,-3 0 0 0,-3-1-1 0,-6-3 1 16,-3 3 1-16,-2-2 2 0,-5-1 4 16,-2 0-2-16,-4-1 1 0,-2 2-1 15,-2-2-2-15,-5 1-1 0,-3-1-1 0,-3 2 0 16,-2-2-2-16,0 1 1 0,-4-1 0 16,0 1-5-16,-5-1 0 0,1 0-3 15,-3 0 3-15,-1 1-1 0,-3 3 0 16,0-4 5-16,-2 2-1 0,2-2 4 0,3 4-2 15,-1-5 3-15,2 5 1 0,1-3 1 16,2 0-2-16,1 3-1 0,-1-2-3 16,-3 2-3-16,3-3 0 0,-3 3-3 15,1-2-2-15,1 2 5 0,-1-2 0 0,1 0 5 16,3 2-2-16,0-2 4 0,0 1 3 16,1-1-2-16,-1 3 1 0,2-1-2 15,-2-3 0-15,1 4-3 0,3-1-2 0,2 1 3 16,0 0-2-16,3 0 4 0,3 0 1 15,0 0 2-15,5-3 2 0,0 3-2 16,-1-1 0-16,3 1-3 0,0-4 1 0,-3 4 0 16,1-2-4-16,0 1 1 0,1-3 2 15,1 0-2-15,2 0-1 0,0 3-1 0,2-4 5 16,2 1-1-16,0-3 1 0,2 2 1 16,1-3 1-16,1 3 1 0,2-2-4 15,1-1 0-15,-1 2 0 0,1-3 0 16,-1 3-3-16,1-3 0 0,1-1 2 0,1 0 0 15,1 1-4-15,1 0 3 0,0 4 0 16,-1-2 4-16,3-1 3 0,-2 3 0 16,2 4 0-16,0-2 0 0,-1 3 2 0,1 3-5 15,0 2-4-15,0-1 0 0,-3 2 1 16,3 4-1-16,-2-1 0 0,2 0 0 16,2 2 1-16,2 0 1 0,2 0-2 15,4 1 2-15,1-3-1 0,3 3-1 16,3-3 1-16,0 0-1 0,4-2 3 0,-3 2 2 15,3-4 1-15,3 3 1 0,-4-1-1 16,4 2 0-16,-3-3 1 0,2 4-5 0,-2-5 0 16,0 4 1-16,0 0 0 0,-3 2 0 15,-1-2-1-15,0 0 0 0,0-1 1 16,-1 1-1-16,1 0 4 0,2 1 3 16,0-1-2-16,0 0 0 0,-1-1-1 0,3 1 2 15,2 0-5-15,3-1-1 0,-1-2 1 16,2 0 4-16,1 2-4 0,3-3 0 15,1-2-1-15,-1 1 3 0,3 1 0 0,2-1-1 16,-1 1 2-16,1-1-4 0,2 1 3 16,2 1-2-16,0-1-2 0,0 0-1 15,2 3-1-15,3-2 3 0,-1 0 0 16,0 2-2-16,0 1 1 0,3-2 1 0,-1 2 0 16,2 0 0-16,1-1-1 0,-1 1 1 15,3 0 0-15,2-1 0 0,2 0 1 16,-1 0 2-16,3 1-2 0,2-3 0 0,1 0-1 15,1 2 1-15,2-2-1 0,0 1-1 16,1 0 2-16,-1-2-1 0,2-1 0 16,3 1 0-16,-3-1-1 0,3 0 0 15,-1 0-2-15,1 1 1 0,-1-2 2 0,3 2 0 16,-2-4 1-16,1 2 2 0,1-2-3 16,0 3 0-16,-1-3-3 0,1 1-3 15,-1 1-4-15,-1-1-10 0,2-2-9 0,-3 3-12 16,3-3-14-16,-3 1-11 0,3-1-8 15,-2 3-3-15,1-3-1 0,1 2 3 16,0-2 7-16,1 0 5 0,1 0 7 16,0 0 7-16,0 0 5 0,-1 0 7 15,3 3-2-15,0-3 1 0,0 1-3 0,0-1-7 16,2 0-7-16,0 0-17 0,0 0-27 16,0 0-32-16,0 0-35 0,2 3-27 15,0-3-24-15,0 2-15 0,0-2-1 0,3 3 1 16,-3-3 4-16,0 0-2 0,0 0-6 15,-2 2-25-15,0-2-39 0,-2 1 1 16,-2 7 17-16,-5-2 29 0</inkml:trace>
  <inkml:trace contextRef="#ctx0" brushRef="#br0" timeOffset="35388.67">11438 11995 100 0,'-6'-4'159'0,"0"-1"-33"0,-3 1-35 16,1-1-14-16,-1 2-7 0,-1-2 2 15,1 2 0-15,-1-2-1 0,-3 4-1 0,0-3-4 16,1 0 0-16,-3 3-4 0,0-2-2 15,0 2-2-15,-2-1-1 0,0 2-2 16,-2-4-3-16,0 4-1 0,0 0 3 16,-2 0 5-16,0 0 8 0,0 4 4 0,-3-2 6 15,-1-1 1-15,0 2 1 16,-1-2-1-16,1 4-3 0,-3-1-1 0,1 1-4 16,-1 3-4-16,-1-1-2 0,-1-2-6 15,0 4-3-15,3 2 2 0,-3-1-1 16,3 2 3-16,-3-1 1 0,3 3 5 0,-3-2-1 15,2 5-1-15,1 0 1 0,-1 2-3 16,1 1-2-16,-1 3-8 0,1 2-8 0,-1 0-6 16,3 1-4-16,-1 3 0 0,3 1-1 15,0-1 3-15,2 0-1 0,2 4-3 16,2-4-6-16,2 2-9 0,2 2-5 16,5-2-4-16,-1 0-4 0,5 3 0 0,2-1 0 15,4 1-1-15,2 2 2 0,3 2-3 16,1-3 0-16,5 2-1 0,4 0-1 15,2 0 0-15,2 2-1 0,4-3 2 0,3 2 2 16,4-3-1-16,-1 5 0 0,5-5 4 16,5 2-1-16,-1-3 2 0,4-1-1 15,3 1 2-15,1-2-1 0,5-2-2 16,2-1 1-16,3-3-5 0,1-1 2 0,4-1-1 16,3-6 2-16,2-3 0 0,2-4-1 15,2-1 0-15,-1-6 1 0,1-4 1 16,3-4 0-16,-3-3 0 0,2-5 2 15,-2-1 1-15,0-5 5 0,-1-2 0 16,-1-4-1-16,-2-1 1 0,2-4-2 0,-4-1-2 16,-1 0-3-16,-3-4-2 0,-1 0 2 15,-4 0 1-15,-2-1 0 0,-2 2 2 0,-4-2 3 16,-3 1-2-16,-1-2 0 16,-5 2 0-16,-2-4 2 0,-4 5 0 0,-4-1 1 0,-3 1 1 15,-4-1 1-15,-4 0 2 16,-2 0-2-16,-2 0-1 0,-4-2 0 0,-5-1 1 15,0 2 1-15,-3-1 1 0,-3-2 2 16,-3 0 2-16,-1 1 0 0,0 0-2 16,-5-2-2-16,1 4-3 0,-5-4-1 15,1 1-1-15,-3 0-3 0,-2 0 0 16,-2 0 1-16,0 1-2 0,-5-1-1 0,1 1 1 16,-2 0 0-16,-3-2 1 0,-1 1 0 15,-1-2-1-15,-4 2 0 0,0 3 1 16,-4-1 0-16,0-1-2 0,-4 3-3 15,-1 3 2-15,-3 2-2 0,-3-1-1 16,-2 6 0-16,1-1 1 0,-5 4 2 0,0 3 0 16,-5 3 0-16,1 1-1 0,-5 3-1 15,1 2 1-15,-5 1-1 0,1 1-3 0,-3 3 0 16,0 2 0-16,0-1 0 0,-2 6-1 16,2-1-2-16,0 2-2 0,0 2-1 15,3 3-6-15,-1 0-10 0,2 3-10 0,5 2-11 16,0 2-16-16,3 0-36 0,1 1-80 15,4 4-110-15,5 1-107 0,1 2-104 0,5 1-86 16,2 1-15-16,4 2 56 0,0-3 104 16,4 1 108-16</inkml:trace>
  <inkml:trace contextRef="#ctx0" brushRef="#br0" timeOffset="38511.82">14484 11872 92 0,'-2'-3'95'0,"0"2"-20"0,0-3-6 15,0 3-2-15,0-1 0 0,0-1 4 16,0 1 1-16,-1-1-3 0,1 2-1 16,0-2 4-16,0 1 0 0,0-2-2 0,-2 1-5 15,2-2-3-15,-3 4-5 0,1-5-5 16,-2 5-3-16,2-3-1 0,-3-1 5 16,-1 1 9-16,-1-1 7 0,1-1 8 15,-1 2 6-15,-1-2 1 0,-3 2-2 0,2-4-3 16,-1 3-4-16,-3 2-2 0,0-2-2 15,0 1-2-15,-2-1 1 0,0 1 4 16,1-1 5-16,-4 0 6 0,1 4 7 16,0-3 6-16,-2 3 7 15,-2-2 0-15,2 3-4 0,-3-1-2 0,-1 1-11 0,2 0-9 16,-3 0-12-16,1 1-13 0,-3-1-9 16,3 3-11-16,-2-2-6 0,1 4-5 0,-1-2-4 15,1 1-5-15,-1 0 1 0,1 1-2 16,1-1 1-16,0 4-2 0,-1-5 0 15,3 5 1-15,2-2-1 0,-3 2 2 16,3-3-5-16,0 2 1 0,0 2-3 0,2-1 0 16,-2 0-3-16,2 4-1 0,-3-3 2 15,3 3 0-15,-2 1 3 0,0 0-1 16,0 0 0-16,0 3 1 0,0 1-1 16,-1 0 0-16,3 0-3 0,-2 0 2 0,2 2-2 15,2-1 0-15,-2-1-3 16,2 2 0-16,0-1 4 0,2-1-2 0,1 2 1 15,-1-1 0-15,0 3 1 0,2-4 1 16,1 4-4-16,1-1 1 0,0 1-2 0,1-2-1 16,1 5-1-16,3-3 0 0,0 3 0 15,1-3 0-15,1 2 3 0,2 1 0 16,2 0 1-16,2-2 1 0,2 3-1 16,1-2 0-16,3 2-2 0,1-1-1 15,1 4 0-15,3-3 0 0,2 1-2 0,0 2-1 16,4-2 2-16,0 2 1 0,4-2 0 15,0 3-1-15,5-3 1 0,1 2 5 0,3-2-4 16,2 2-1-16,2-2 1 0,2-1 2 16,4 3 1-16,1-3-3 0,3-1 3 15,1 0 1-15,4 0 0 0,-1-3 1 16,5 3 0-16,3-5-1 0,1 1 0 0,2-3 0 16,3 1-3-16,-1-3-2 0,1-1-1 15,1 2-1-15,-1-3 2 0,2 2-2 16,-3-1 2-16,3-2 1 0,-1 0 4 15,3 1 1-15,0-1-1 0,-1-1-1 0,3-2 0 16,0 1 1-16,4-1-4 0,0-3 2 16,3 0-2-16,1-2 0 0,2 4-1 0,-1-4 0 15,1 0 0-15,-2 1 0 0,1-1 0 16,-3 0 1-16,2 0 0 0,-2-3-1 16,3 3 3-16,-3-4 0 0,0 1-1 15,0-1-1-15,0 0 2 0,3 0-1 0,-1 0-2 16,3-1 0-16,-1-3 0 0,3 3 3 15,1-3 1-15,-1-1 0 0,1 1-1 16,-1-4 1-16,2 0 0 0,-3-1 0 0,1 0 3 16,-1-2 3-16,-1-3 2 0,-3 3-1 15,-2-3-2-15,0-1-2 0,-1 1-5 16,-4-2-3-16,-1-1 0 0,0 0-2 16,-2-2 3-16,0 0 0 0,-5-2 1 0,1 1 0 15,-5-4-1-15,0 2 2 0,-4 0-2 16,0-2 0-16,-4-1-1 0,0-4 1 15,-2 4-1-15,-3-4 1 0,-1 0 0 16,-3 3 0-16,0-3 1 0,-4-1-1 0,0 1 0 16,-4 0-1-16,0-4-1 0,-4 3 0 15,-1 1-1-15,-3 0 3 0,-3-1 6 16,-4 1 4-16,-2 0 5 0,-2-1 5 0,-2 4 5 16,-5-3 0-16,1 0-4 0,-5 0-5 15,0 0-3-15,-4 0 0 0,0 1-3 16,-2-2 3-16,-2-3 3 0,-3 4 3 0,-3-1 1 15,-5-3-3-15,-2 2-1 0,-2-2-3 16,-2 0-4-16,-5 0-2 0,-3-4-5 16,-3 2 2-16,-2-2-2 0,-4 0 2 15,-4-1-1-15,-3 3 4 0,-3-4 0 0,-3 4 1 16,-6-4-2-16,-3 3 0 0,-3 2 1 16,-3-3-4-16,-2 3 0 0,-1 4-2 15,-1-2 2-15,-4-1-1 0,0 7 1 0,-3-3 3 16,-1 4 0-16,0-1 1 0,-1 1-1 15,-1 4 4-15,-3 1-2 0,-3-1-1 0,-3 0 4 16,-2 4-2-16,-4 0 3 16,-1 4-4-16,-1 0-1 0,-3 2 0 0,-1 2-1 15,-3 1 2-15,-2 1 0 0,-2 6-2 16,-2-3 1-16,-6 8-3 0,-5-3-1 16,-4 5-5-16,0-1-2 0,-2 4 1 0,0 0 3 15,0 3-6-15,5 1-14 0,1 3-21 16,2 1-21-16,3 3-22 0,2 2-27 15,-1 2-32-15,5 5-84 0,5 0-106 16,5 5-100-16,5 4-103 0,6 3-69 0,8 2-10 16,7 2 72-16,7 0 112 0</inkml:trace>
  <inkml:trace contextRef="#ctx0" brushRef="#br0" timeOffset="39848.44">13236 13131 74 0,'2'-3'151'16,"0"-2"-32"-16,-2 1-26 0,0-1-16 15,0 2-3-15,0-2 3 0,0 4 2 0,-2-5 3 16,0 5 4-16,-1-3 6 0,1 0 7 15,-2 0 3-15,-2 3 3 0,1-4-1 0,-1 2-4 16,-2 2-4-16,-1-2-5 0,1 0-3 16,-5 2 1-16,0-2 10 0,1 1 13 0,-3-1 13 15,-2 3 7-15,0 0 4 16,0 3-5-16,-2-1-11 0,-2 1-18 0,0 1-17 16,-1 3-16-16,-1-2-14 0,0 0-9 15,0 4-5-15,-3 2-1 16,1-2 2-16,-1 0 2 0,1 2 4 0,0 2 0 15,-1-1-2-15,1 1-4 0,-1 0-4 0,1 4-6 16,0-5-4-16,-1 5-3 0,1 0 0 16,2 1-3-16,-3 1-2 0,3-2-3 15,0 5 0-15,-1-1-3 0,3 3-1 16,-2 1-3-16,2 1-6 0,2 2 0 16,0-2-2-16,2 3 0 0,2 4-2 0,2-3 3 15,3 8 4-15,1-2 0 0,3 2 0 16,1 0-1-16,5 3-1 0,5-1 0 0,1 0-1 15,5 3 2-15,1 2-2 0,7 2 0 16,5-1 1-16,5 3-2 0,5 0 0 16,4 0-5-16,9 0 3 0,4 1 1 15,4 0-2-15,6 0-3 0,7-3 1 16,2-2 2-16,6 1-2 0,4-4-1 0,5 0 1 16,4-5 1-16,4 0 3 0,4-6-3 15,7 1-2-15,2-6 2 0,6-1-1 0,0-1-1 16,5-6-2-16,-1-6 3 15,0 1 2-15,1-8 3 0,-1-2 4 0,1-3-1 16,-1-3 1-16,1-2-1 0,-1-8-1 0,0 2-5 16,1-4-2-16,-5 0 1 15,-2-7-1-15,-6 2 1 0,-3-2 0 0,-5-2 1 16,-7-1 1-16,-5 0-1 0,-5-3 0 16,-5-2-1-16,-9 4 0 0,-3-3 1 0,-7 0-2 15,-7-1 1-15,-3 1 0 0,-5 0 3 16,-6-1-1-16,-5-3 2 0,-3 3 4 15,-5-3 4-15,-4 3 1 0,-6-4 2 16,-3-1 2-16,-6 1 4 0,-4-1-3 0,-6-3-3 16,-5-3-1-16,-4-1 0 0,-6 2 0 15,-5-3-4-15,-4 1 1 0,-6-1 0 16,-4-1 0-16,-7 1-3 0,-6 3-2 16,-4-3-1-16,-7 2 0 0,-6 3-2 0,-6-3-1 15,-4 3 2-15,-5 3 0 0,-2-2 0 16,-4 4 0-16,-3-1 6 0,-1 1 0 0,0 4 0 15,-1 3 2-15,-1-3-3 0,-3 8 0 16,-1-3-4-16,-3 6-4 0,-2 6-2 16,-2-1-1-16,2 4 3 0,-2 6-1 15,2 3 1-15,-2 3 7 0,2 5-7 0,2 2-2 16,0 5-8-16,2 3-7 0,3 2-13 16,1 2-14-16,5 3-8 0,4-2-22 15,4 1-68-15,9 0-112 0,6 1-123 0,8-4-130 16,12 3-83-16,5-2-26 0,9-1 49 15,6-1 106-15</inkml:trace>
  <inkml:trace contextRef="#ctx0" brushRef="#br0" timeOffset="41191.49">19395 12304 100 0,'-6'-13'194'16,"-3"2"5"-16,-4 2-61 0,-1 0-55 0,-3 1-30 15,0 0-10-15,-2 3-6 0,-2 1 4 16,-1-1 6-16,-1 1 7 0,-2 2 7 16,-1 2 3-16,-3 0 12 0,-1 0 13 15,-4 2 10-15,0 2 8 0,-4 4 5 16,0-2 6-16,0 2 3 0,-2 0 6 0,-3 4 8 16,1 1 7-16,-2 0 17 0,-1 6 6 15,-1-1 2-15,-1 3-7 0,-2 0-17 16,-1 4-20-16,1 3-26 0,-2-2-21 0,2 4-19 15,1-1-16-15,1 5-10 0,3 0-5 16,1-1-6-16,3 4-4 0,4 0-2 16,2 1-2-16,5 0-1 0,1 4-2 15,5 2-1-15,4 4 0 0,2-2-1 0,4 4 1 16,5 3-1-16,4-1 0 0,4-1-1 16,4 3 1-16,6 3-2 0,5-2-2 15,4 0 2-15,7 2-3 0,5-1 3 0,5 1-3 16,5-1 2-16,5 1 0 0,3-1 2 15,4-2-1-15,4-1-3 0,2-4 0 16,5-1-2-16,1-3 0 0,5-5 2 0,4-1 0 16,2-5 0-16,3-5 4 15,3-3-1-15,5-1 1 0,2-7-3 0,6-2 1 16,0-1-2-16,5-10-2 0,-1 0-2 0,1-2-2 16,2-6 3-16,-1-3 2 0,1-1 1 15,-3-5 0-15,-1 2 4 0,-3-5 0 16,-4 0 1-16,-4-4-2 0,-5 2-4 15,-4-1 3-15,-6-6-3 0,-4 3 0 0,-4-4-1 16,-7-3 1-16,-6-2 2 0,-5-3 2 16,-3-2 3-16,-5-6 2 0,-7-2 0 15,-1-2 1-15,-7-8-3 0,-4-1-1 16,-6-5 0-16,-2-1-2 0,-7-6 1 0,-6-1 4 16,-7-4 4-16,-8 0 3 0,-6 0 5 15,-9 0 2-15,-8 3 1 0,-6 0-1 16,-12 3-3-16,-5 6-3 0,-9 1-3 15,-9 8-3-15,-3 2 0 0,-7 4-4 0,-7 9-3 16,-3 1-4-16,-9 6-5 0,-5 3-11 16,-3 8-13-16,-3 4-11 0,3 3-15 15,-1 5-34-15,7 5-98 0,4 0-122 0,11 5-133 16,6 0-120-16,10 0-53 0,9-4 0 16,9 2 82-16,6-3 122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17:27.0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1926 4222 137 0,'0'0'122'0,"-2"-1"-21"15,2 1-14-15,-2-4-9 0,0 4-3 16,0-1-2-16,0 1 3 0,-1-3 7 0,1 3 3 16,-2-2 6-16,2 2 5 0,-2-2 7 0,2 2 1 15,-3-3 2-15,1 3-2 0,0-1-4 0,0-3-11 16,-3 3-11-16,3-2-8 0,-2 2-6 0,-3 1-1 15,3-4 4-15,-3 3 16 0,-1 1 14 16,-1-3 13-16,1 3 11 0,-3-1 10 0,0 1 3 16,-1-2-7-16,-1 2-7 0,-2 0-10 15,-2 0-13-15,0 2-19 0,-2-1-15 0,-1 2-17 16,-1 2-13-16,-2 0-13 0,-1 3-7 16,1 0-4-16,-3 1-2 0,-1 4-1 0,-3-1 0 15,0 2 0-15,0 2-2 0,-1 3 1 0,-1 0 0 16,0 1-3-16,0 4-1 0,0 1 0 15,0 0 1-15,3 4-1 0,-3 0-2 16,2 2 2-16,0 2-2 0,0 0 1 0,3 2-1 16,-1 5-1-16,3-5 1 0,1 3 0 15,3 3 1-15,4-3-1 0,0 3 0 16,4 2-1-16,4 1 2 0,3-1-2 0,2 2-1 16,3 2 4-16,6 0-1 0,1 1 3 15,4 2-1-15,5-2 4 0,4 2 2 0,4 3-2 16,2-3-1-16,7 1 2 0,2-1-1 15,6 0 0-15,4 0 0 0,5-1 4 0,4 0 4 16,6-1 1-16,2-2 2 16,7-2 0-16,3 0 2 0,8-1-2 0,3-6-6 0,5 1 1 15,6-4-1-15,2 0-1 0,4-5 0 0,5 0-1 16,2-5 3-16,1-2-1 0,5-2-1 16,5-2 4-16,1-2-4 0,5-2 2 15,4 0-2-15,0-4 1 0,2 1 1 0,2-6-4 16,0 0 5-16,0-2-1 0,2-6 0 15,3 2-2-15,-1-7-3 0,2 0 0 16,3-6-6-16,-3-2-3 0,1-2-5 0,-5-2 0 16,0-4 1-16,-6 3 0 15,-2-7 3-15,-4 2-1 0,-7-4 4 0,-2-2 0 16,-6 1-1-16,-5-2 0 0,-4-1 0 16,-4 1 0-16,-4-3 0 0,-7 1-1 0,-5-3 1 15,-6 1-1-15,-3-1-2 0,-9-1 4 16,-4-1-2-16,-4-2-1 0,-7 0 2 0,-6-4-1 15,-4 1 2-15,-5 1-1 0,-5-2 6 16,-8-2 1-16,-3 4 3 0,-5-5 6 16,-6 4 6-16,-4 1 1 0,-4 0-2 0,-7 0 4 15,-4 0 4-15,-2 5 0 0,-7-2-3 16,-2-1 2-16,-1 5 0 0,-7 0-1 16,-3-2-7-16,-1 4-4 0,-2-1-4 15,-5 2-5-15,-2-3-2 0,-2 3-3 0,-2-2 0 16,-4 2-2-16,-3 4 6 0,-3-4 1 15,-3 1-1-15,-6 3 1 0,-2 0-2 16,-7-1 2-16,-8 1-7 0,-4 2 0 16,-9 2 6-16,-8-2 0 0,-4 5 1 0,-9 2 6 15,-6 2 4-15,-7 1-1 0,-6 5-2 16,-8 0-3-16,-5 2-3 0,-6 7-8 16,-4-1 1-16,0 5-1 0,-1 0 0 0,1 5-3 15,0 4-8-15,0 1-16 0,2 4-26 0,2 3-31 16,4 3-36-16,2 3-89 0,5 5-153 15,6 1-172-15,6 4-93 0,5 1-33 0,6 0 3 16,6-2 76-16,6-2 152 0</inkml:trace>
  <inkml:trace contextRef="#ctx0" brushRef="#br0" timeOffset="3376.63">17901 8820 220 0,'-5'-4'304'16,"-1"4"49"-16,0 0-22 0,-1 4-47 0,3 0-41 15,-2 2-36-15,2 3-33 16,-3 2-29-16,1 3-26 0,-1 2-9 0,3-3-3 16,-2 3 4-16,2 1 2 0,-1-5 0 0,1 2-4 15,0 1-8-15,2-6-12 0,0-2-16 16,0 2-19-16,0-1-13 0,2-3-14 15,-3-1-10-15,3 0-4 0,0-1-2 16,3-3 0-16,-1 0-4 0,0-4 1 16,2-2 1-16,2-3 1 0,3-1-3 15,-1-5-3-15,3 1 0 0,-1-6-3 0,1 3 1 16,2-1-1-16,-1-1 3 0,1 2 7 16,0 0 4-16,2 1 6 0,-3 2 0 15,3-1 5-15,2 5-2 0,-2-1-2 0,2 2-1 16,-2 0 3-16,2 4-2 0,-3-1-2 15,3 6-1-15,-2 0 5 0,-2 3-1 16,0 5 3-16,-1-3 4 0,-1 8 7 0,-3 2 8 16,-1 6 4-16,-3 0 10 0,-4 6 9 15,-4 5 5-15,-3 5 1 0,-3 2-2 16,-5 1-5-16,-4 3-11 0,0 2-17 0,-4-1-11 16,-3 5-10-16,-1-3-11 0,-3 4-21 15,2-3-36-15,1-2-36 0,2 2-61 16,-1-7-170-16,5-5-208 0,2-1-130 0,4-6-47 15,2-7-1-15,5-8 37 0,2-6 160 16</inkml:trace>
  <inkml:trace contextRef="#ctx0" brushRef="#br0" timeOffset="4072.3">19173 8954 2 0,'0'4'284'0,"2"-4"41"0,0 0 44 16,2-4-31-16,0 2-68 0,3-4-70 16,1-2-49-16,1-2-38 0,-1-1-40 15,3-3-32-15,-3-1-17 0,3-2-12 0,-3 1-4 16,-1 0 1-16,-3 1 26 0,0 1 48 15,-4 0 53-15,-2 2 44 0,-2 3 28 16,-3 0 12-16,-1 1-16 0,-3 5-39 16,-1 3-51-16,-1 3-38 0,0 6-27 0,1 3-14 15,-1 4-12-15,2 4-6 0,1 3-6 16,3 2-3-16,3 0-4 0,2 0-4 16,2 4 1-16,4-3-1 0,0 2-1 0,3-3 0 15,1-4 0-15,1 2 1 0,1-3 1 16,-1 0-1-16,-1 0-1 0,1-6 2 15,-3 2-1-15,-2-2 0 0,1 0 0 16,-5 0 0-16,-5-2 1 0,-1 2-1 16,-5 0 0-16,-3 1 0 0,-3 4-3 0,-5-1-3 15,-1-1-9-15,0 3-22 0,-2-2-81 16,1-1-133-16,1 2-145 0,2-1-140 16,4-6-68-16,2 1-17 0,7-4 60 0,3-6 122 15</inkml:trace>
  <inkml:trace contextRef="#ctx0" brushRef="#br0" timeOffset="4454.49">19571 8942 212 0,'-17'4'443'0,"-2"4"95"15,0 1 66-15,0 5-52 16,0 1-107-16,2 2-110 0,2 4-99 0,2-1-93 16,3 0-64-16,1 0-40 0,5 0-18 15,2 0-12-15,2-2-6 0,2-2-7 16,4-2-4-16,1-3-6 0,3-2-6 0,1-1 0 16,4-7 0-16,-1-1 1 0,1-5 4 15,2 0 4-15,-2-4 4 0,2-6 4 0,-2 2 1 16,-3 0 5-16,1 0 8 0,-2 1 8 15,-1 3 9-15,-3 1 7 0,-1 4 4 16,-2 4 0-16,-2 4-4 0,0 5-8 16,-2 3-8-16,0 1-9 0,-2 3-6 15,2 2-16-15,0 1-44 0,0-2-114 0,0 1-150 16,2-2-159-16,-2-2-103 0,5-3-44 16,-1-3 10-16,0-4 100 0,5-3 142 15</inkml:trace>
  <inkml:trace contextRef="#ctx0" brushRef="#br0" timeOffset="4719.81">19804 9046 336 0,'-3'0'533'0,"-1"0"75"0,-2 4 50 16,2 1-80-16,-1-1-138 0,1 2-147 0,2 1-120 15,2 2-71-15,0-2-50 0,0 1-24 16,2 0-14-16,2 1-7 0,1-3-3 15,-1 0-4-15,2-2 0 0,1 1 0 16,-1-5 1-16,2 0 1 0,1-4 0 0,-1 3 3 16,1-3-1-16,-1-2-2 0,-1 5 0 15,1-4-2-15,-2 2 1 0,1 3-2 16,-1 3 0-16,-2-2 1 0,3 4-7 0,-3 1-14 16,0-1-58-16,-2 4-125 0,2 0-145 15,1 1-147-15,1-1-96 0,0-4-38 16,1 0 26-16,-1-4 113 0,0-1 135 15</inkml:trace>
  <inkml:trace contextRef="#ctx0" brushRef="#br0" timeOffset="4887.45">20034 9090 49 0,'4'-6'394'0,"1"1"128"16,-1 2 81-16,-2 6-16 0,2 3-63 16,-2 3-90-16,3 7-122 0,-3 3-121 15,0 4-82-15,0 2-45 0,0 4-29 0,0 0-19 16,0 3-23-16,0 2-32 0,1-4-95 15,-1 4-138-15,0 0-143 0,2-1-137 0,-2-4-64 16,2-4-11-16,-1-4 71 0,-3-2 125 16</inkml:trace>
  <inkml:trace contextRef="#ctx0" brushRef="#br0" timeOffset="5100.89">20077 9260 305 0,'2'-23'394'0,"-2"4"77"15,2 2-8-15,2 0-38 0,0 5-49 16,1 0-69-16,1 4-78 0,2 0-71 16,-1 2-57-16,1 3-36 0,-2 2-25 0,1 1-13 15,-1 1-9-15,-2 2-7 0,-1 3-2 16,-1 2-4-16,-2-2-11 0,0 3-35 16,0-3-71-16,0 4-100 0,2-4-101 0,0 2-98 15,2-4-99-15,0-3-24 0,3-1 39 16,-1-1 85-16,0-3 92 0</inkml:trace>
  <inkml:trace contextRef="#ctx0" brushRef="#br0" timeOffset="5217.12">20250 9110 368 0,'4'-6'493'0,"1"2"88"15,-3 0 4-15,0 4-61 0,0 0-100 0,0 4-115 16,2 0-123-16,-2 1-107 0,3-1-130 16,-1 1-159-16,2-1-153 0,3 0-154 15,-3-1-76-15,3-2-21 0,-1-2 56 16,-2-2 122-16</inkml:trace>
  <inkml:trace contextRef="#ctx0" brushRef="#br0" timeOffset="5383.89">20481 8926 16 0,'8'-18'468'0,"-1"3"113"16,-3 5 69-16,-2 1 27 0,2-1-81 0,-2 5-141 16,-2 5-152-16,0 5-101 0,0 6-64 15,0 3-45-15,-2 6-31 0,0 4-34 0,0 1-41 16,0 0-33-16,2 4-38 15,-2-2-87-15,0-2-144 0,2-1-141 0,2 1-131 16,0-4-57-16,2-3-13 0,0-6 61 16,1 2 134-16</inkml:trace>
  <inkml:trace contextRef="#ctx0" brushRef="#br0" timeOffset="5697.96">21285 8825 342 0,'0'-1'569'0,"-2"1"68"16,0 0 40-16,2 0-57 0,0 0-166 15,4 0-193-15,0 1-117 0,5-1-78 16,4 4-85-16,-1-4-170 0,3 1-200 0,-2 2-154 16,2 2-81-16,-5-4-31 0,1 5 23 15,-5-1 140-15</inkml:trace>
  <inkml:trace contextRef="#ctx0" brushRef="#br0" timeOffset="5880.2">21308 8933 230 0,'-2'1'400'0,"2"2"102"0,0-2 45 16,5 3-50-16,1-3-75 0,5 2-74 0,-1-2-91 15,5 3-96-15,0-3-88 0,2-1-101 16,0 2-132-16,0-2-139 0,-1 4-144 15,-1-4-104-15,0 0-39 0,-4-4 30 16,-1 4 94-16,1-2 118 0</inkml:trace>
  <inkml:trace contextRef="#ctx0" brushRef="#br0" timeOffset="6959">22674 8530 205 0,'-5'-6'311'0,"1"1"76"0,-2 1 8 16,0 1-4-16,-3 1-8 0,3-1-20 15,-3 3-39-15,1 3-59 0,-1-1-64 16,1 2-54-16,-1 4-45 0,-1 0-31 15,-3 5-24-15,3 7-11 0,-3 2-10 0,0 4-7 16,0 6-6-16,1 5 0 0,1 1 0 16,1 0-3-16,1 3-2 0,5-1-3 15,0 1-1-15,6-3-2 0,2-2-1 0,2-2 1 16,7-5-1-16,2 1 3 0,2-7-1 16,2-3-2-16,4-1 2 0,0-9-3 15,3 0 0-15,-1-5 0 0,1-5 2 16,-1-5 2-16,0-5 0 0,-3 0 7 15,-1-9 3-15,-2-1 6 0,-2-4 5 0,-5-6 6 16,-3-3 5-16,-3 1 3 16,-4-6 3-16,-4 5-4 0,-4-1-4 15,-3 3-8-15,-1 2-6 0,-5 1-13 0,0 3-18 16,-2 3-20-16,-2 3-29 0,0 1-78 0,0 6-149 16,2-1-158-16,0 5-134 0,2 4-59 15,3 1-15-15,1 3 57 0,5 4 136 16</inkml:trace>
  <inkml:trace contextRef="#ctx0" brushRef="#br0" timeOffset="7158.25">23050 8929 22 0,'5'17'311'16,"-3"0"49"-16,-4 3 34 0,0 3-44 0,-1 1-85 15,3 1-97-15,0-1-110 0,0 1-123 0,5 0-139 16,-3-2-105-16,2 2-59 16,0-5-14-16,1 0 28 0</inkml:trace>
  <inkml:trace contextRef="#ctx0" brushRef="#br0" timeOffset="8037.01">23931 8411 52 0,'0'-4'339'0,"-2"0"99"0,-2 3 97 15,-1-2-12-15,1 3-51 0,-2 3-66 16,-3 2-77-16,1 0-93 0,-1 5-94 16,1 4-61-16,-3 3-34 0,1 7-21 15,-3 2-12-15,3 3-7 0,-1 4-7 0,0 1 0 16,3 1 0-16,2 2 2 0,-1 0-1 15,5 0-1-15,0-3 3 0,4 0-3 16,0-6 0-16,5 2 0 0,1-4 1 0,3-5-1 16,1-2 0-16,3-5 1 0,0-3-1 15,2-2-1-15,2-8 1 0,-2-1 2 16,0-1 3-16,0-7-2 0,-2-1 5 16,-3 1 9-16,-1-4 8 0,-5 1 8 15,-2 0 13-15,-1 2 10 0,-6-1 1 0,-3 5-4 16,-5 0-6-16,-1 2-10 0,-3 6-13 15,-4 3-13-15,0 5-6 0,-2 1-18 16,2 2-20-16,0 2-39 0,0 0-118 16,4-2-167-16,2 1-184 0,2-2-88 15,5-1-33-15,4-3 9 0,2-5 106 0</inkml:trace>
  <inkml:trace contextRef="#ctx0" brushRef="#br0" timeOffset="8419.06">24285 8595 226 0,'-5'-4'323'0,"-3"4"63"0,-1 3-5 0,1 3-31 15,-3 3-35-15,1 6-32 0,-1 4-43 0,-2 4-49 16,3 2-48-16,-3 1-38 0,3 7-23 15,1-3-21-15,1 3-11 0,1-1-7 16,3-2-7-16,4-1-4 16,0 0-8-16,4-4-3 0,3-3-8 0,3-5-7 15,1 2 1-15,4-5 0 0,-1-5 1 0,5-2 3 16,1-6 5-16,-1-2 8 0,2-4 9 16,-2-2 7-16,2-6 8 0,-4-3 8 15,0-6 3-15,-2 1-1 0,-3-7-5 16,-3-2-4-16,-5 0-7 0,-2-3-7 0,-4 2-8 15,-2 1-5-15,-5 4-7 0,-3 0-10 16,-1 5-21-16,-4 1-38 0,2 0-120 16,-2 6-167-16,2-1-180 0,1 1-94 0,1 2-35 15,0 0 10-15,3 3 102 0</inkml:trace>
  <inkml:trace contextRef="#ctx0" brushRef="#br0" timeOffset="9331.21">24589 8589 8 0,'-2'-5'231'16,"2"0"43"-16,0 1 10 0,0 3-21 15,0-4-21-15,4 1-20 0,1-1-19 16,-1-1-23-16,2 2-22 0,3-1-21 16,-1 1-13-16,1-1-12 0,1 4-9 15,1-2-4-15,-1 1-4 0,3 2-7 0,-2 0-4 16,-1 2-1-16,1 1 0 0,-1 2-4 16,-1 0-3-16,-3 4 0 0,1 3-6 15,-5 1-9-15,0 7-9 0,-4 0-8 0,0 2-6 16,-5 3-6-16,1 1-4 0,-3 2 0 15,-1 2-2-15,1-1 1 0,3 0 1 16,0-3 0-16,-1 3-2 0,5-4-6 16,0-4-3-16,4 3-3 0,2-5-7 0,3 0-1 15,1-3-3-15,3-3-5 0,4-1-11 16,2-7-28-16,0 0-82 0,4-2-133 16,0-3-136-16,2-4-139 0,0-4-74 15,1 0-20-15,1-6 60 0,-2-1 118 0</inkml:trace>
  <inkml:trace contextRef="#ctx0" brushRef="#br0" timeOffset="9672.43">25178 8623 143 0,'8'-19'452'15,"1"6"108"-15,-5 0 67 0,0 4-42 16,0 0-76-16,-2 3-109 0,3 6-117 0,-3 6-86 16,2 3-40-16,-2 6-21 0,0 5-7 15,-2 5-8-15,0 4-8 0,0 5-17 16,-2 0-24-16,0 1-19 0,0 0-20 15,0-1-15-15,-2 0-15 0,1-1-13 0,-1-4-20 16,0-3-25-16,0-2-22 0,0-3-20 16,-1-2-15-16,-1-4-8 0,0-4 8 15,-5-2 16-15,0-4 17 0,-1-5 19 0,-3-5 18 16,0 0 18-16,0-10 12 16,3 0 10-16,-1-4 8 0,2-2 6 0,5-4 6 15,2 0 6-15,2-1 5 0,2 1 7 16,4 0 6-16,2 4 1 0,5 0-1 0,1 0-5 15,3 4-5-15,2-2-10 0,2 5-10 16,0 2-12-16,3-2-19 0,-1 3-24 16,0 2-61-16,0 0-153 0,2 0-173 15,-4-1-149-15,0 1-66 0,3 3-22 0,-3-4 36 16,4 4 141-16</inkml:trace>
  <inkml:trace contextRef="#ctx0" brushRef="#br0" timeOffset="10360.35">26317 8620 390 0,'-11'-5'516'0,"-2"2"83"16,1 3 9-16,-3 0-73 0,-2 1-104 0,2 1-126 15,0 6-120-15,0-2-81 0,1 3-46 16,1 1-28-16,2-1-12 0,3 1-10 16,-1 1-4-16,3-1-2 0,2-1-2 15,2-2-1-15,-1 0-1 0,6-2-1 0,-1-1 1 16,2-2 0-16,2-2 1 0,3-2 1 16,-1-2 2-16,5-1 2 0,0 1 2 15,4-3 0-15,-1-1 0 0,1 3 0 0,2 0-1 16,3 2-1-16,-1 3 2 0,0 3 3 15,0 2 4-15,-2 5 3 0,0 4 7 16,0 7 8-16,-4 1 5 0,0 3 4 16,-4 4 11-16,-3 2 9 0,-4 4 8 15,-2-1 10-15,-2 0 6 0,-4 1 3 16,-4 0-5-16,-5 0-9 0,-4 2-12 0,-4-3-17 16,-2 0-14-16,-3-3-11 0,-3 0-11 15,-1-3-5-15,-2-3-4 0,0-6-2 0,1 0-4 16,-1-4-6-16,0-5-1 0,2-4 0 15,1-3-1-15,3-3-4 0,3-4 3 16,2-5 3-16,6-3 3 0,2-1 1 16,7-3 2-16,4-2 4 0,6-1 0 0,5 2 2 15,6-5 8-15,6 5 4 0,6-2 3 16,5 1 4-16,6 2 0 0,4 3 1 16,3 1-12-16,1 3-27 0,1 0-43 0,0 1-45 15,-3 4-105-15,0-1-198 0,-3-2-203 16,-3 2-91-16,-2 3-20 0,-4-3 13 0,1 1 88 15,-1-1 187-15</inkml:trace>
  <inkml:trace contextRef="#ctx0" brushRef="#br0" timeOffset="27098.83">9627 3323 32 0,'4'-5'184'0,"0"0"14"15,0-5-39-15,1 1-45 0,-1 0-32 16,2-2-21-16,0-3-15 0,1 2-12 15,-1-2-13-15,-2-2-5 0,3 3 7 0,-3-3 20 16,-2 2 38-16,0 0 50 0,0 0 60 16,-4 3 60-16,0 2 52 0,-2 0 23 15,-2 1-4-15,-3 0-31 0,-2 3-46 0,-3 4-53 16,-3 1-56-16,-4 6-41 0,-3 3-34 0,-1 7-17 16,-1 7-11-16,-1 7-8 0,-1 4-4 15,1 4 1-15,2 4 3 0,1 6 4 16,5 0 5-16,2 1 4 0,7-2 1 15,1 0 2-15,7 2-2 0,6-7-5 0,3 0-3 16,5-2-3-16,3-2 0 0,4-4-5 16,5-3-2-16,1-3-5 0,2-7-5 0,3 0-3 15,2-3-8-15,0-7-7 0,1-2-22 16,1-1-19-16,0-7-24 0,-2-1-76 16,-2-4-132-16,-3-1-131 0,1-4-121 15,-1-3-83-15,-4-6-27 0,1-6 45 16,-5-2 120-16,-2-2 128 0</inkml:trace>
  <inkml:trace contextRef="#ctx0" brushRef="#br0" timeOffset="27298.43">10058 3218 16 0,'7'-29'298'0,"-3"4"81"16,0 4 74-16,0 5 31 0,1 6-8 16,-3 4-36-16,0 8-53 0,0 7-65 0,0 10-77 15,-2 5-78-15,0 11-54 0,0 5-34 16,-2 5-21-16,0 6-17 0,0-2-13 15,0 2-11-15,0 2-9 0,2-3-8 0,0-2-17 16,0 2-21-16,2-1-58 0,0-5-144 16,0 0-165-16,0-5-153 0,0 1-72 0,2-6-25 15,-2-5 35-15,3-3 131 0</inkml:trace>
  <inkml:trace contextRef="#ctx0" brushRef="#br0" timeOffset="27779.23">10649 3152 4 0,'-6'-2'231'16,"1"-1"35"-16,3 3-5 0,0-1-22 16,2 1-9-16,2-3 11 0,2 3 26 0,5-2 32 15,-1 2 23-15,5-2-3 0,0-1-30 16,4-2-51-16,0 1-63 0,4-1-63 0,0 1-48 15,2-1-26-15,1-2-14 0,1 2-11 16,2-3-13-16,-1 2-42 0,1-4-120 16,1 4-160-16,-3-3-169 0,3-2-88 0,-3 2-42 15,3-3 15-15,-1 0 105 0</inkml:trace>
  <inkml:trace contextRef="#ctx0" brushRef="#br0" timeOffset="28791.3">12474 2976 48 0,'0'-5'288'0,"0"3"61"16,0 1 32-16,0 1-3 0,0 0 10 16,2 3-8-16,0 2-27 0,0 7-32 15,2 4-39-15,-2 6-54 0,2 8-73 16,1 1-59-16,-3 4-40 0,2 7-24 0,-2-1-13 15,2 2-11-15,1-2-8 0,-1 2-12 16,-2 1-28-16,0-4-88 0,0 0-129 16,0-1-136-16,3-1-142 0,-3-3-66 0,-2-4-13 15,0-2 66-15,0-4 117 0</inkml:trace>
  <inkml:trace contextRef="#ctx0" brushRef="#br0" timeOffset="29024.92">12366 3611 11 0,'-7'-9'319'0,"3"0"59"0,2-1 68 15,0 1 11-15,4-2-24 0,4 2-50 0,3-2-55 16,1 1-44-16,5 1-58 0,2 0-68 16,4 1-60-16,0-1-42 0,3 1-24 15,1 3-13-15,3-2-9 0,-3 2-4 0,2 1-5 16,1-1-6-16,-1 1-20 0,1-1-47 15,0 0-90-15,-3 0-117 0,2 1-127 0,-1-1-123 16,-3-1-49-16,-2-1 10 16,-2 0 72-16,-2 2 105 0</inkml:trace>
  <inkml:trace contextRef="#ctx0" brushRef="#br0" timeOffset="30030.15">14764 2725 178 0,'0'-1'228'0,"-2"-3"25"0,0 3 29 16,-1 1 27-16,1 0 20 0,0 0 18 15,0 0-1-15,0 1-20 0,0 4-37 0,-2 3-46 16,-3 2-45-16,1 9-48 0,-3 6-44 16,-3 5-30-16,-1 11-21 0,-4 7-14 0,0 6-11 15,-2 3-10-15,-2 3-6 0,0 4-5 16,0 1-4-16,-1 1-5 0,1-1-5 15,4-1-10-15,0-4-18 0,0-1-57 16,3-2-111-16,1-6-126 0,2-1-127 16,3-4-107-16,2-5-47 0,-1-11 23 0,3-2 95 15,2-8 117-15</inkml:trace>
  <inkml:trace contextRef="#ctx0" brushRef="#br0" timeOffset="30258.66">14594 3023 175 0,'5'-34'447'16,"-1"8"84"-16,0 2 61 0,-2 6-42 15,2 6-87-15,1 3-109 0,1 4-104 0,3 6-75 16,-1 9-57-16,5 5-39 0,-1 9-26 16,3 5-19-16,0 5-15 0,0 5-9 15,2 1-5-15,-2 4-6 0,-1 5-11 0,1-5-17 16,-2 4-58-16,-3-1-119 0,-1-1-137 15,-1-1-139-15,-1-3-99 0,-1 0-41 0,-4-4 28 16,-2-5 102-16,2 0 130 16</inkml:trace>
  <inkml:trace contextRef="#ctx0" brushRef="#br0" timeOffset="30400.56">14668 3582 93 0,'-2'-13'313'0,"0"5"29"0,2-1 18 15,4 0-77-15,3-1-85 0,3 1-85 16,5 0-81-16,4 3-100 0,5-4-128 0,-1 5-87 16,0-3-48-16,0 2-21 0,-1 0 21 0</inkml:trace>
  <inkml:trace contextRef="#ctx0" brushRef="#br0" timeOffset="30731.93">15111 3416 41 0,'4'-6'372'0,"0"-2"75"16,-2 3 58-16,3-1-6 0,-3 1-60 16,2 4-91-16,0-2-87 0,3 2-64 0,-1-3-49 15,0 4-46-15,3 4-32 0,-1 0-22 0,1 2-16 16,-1 5-7-16,1 3-8 0,-1 2-1 16,-4 2-2-16,1 5-1 0,-3-1 4 15,-2 6-1-15,-2-2 0 0,-3 2 0 0,-1 2-2 16,-2-1-4-16,-3 0-4 0,0 1 0 15,-1-4-1-15,-1-2-6 0,-2 0-1 16,2-5 1-16,-1 1 0 0,1-8-1 0,0 0 2 16,1-6 3-16,1-1 3 0,2-2-1 15,3-6 3-15,2 1 0 0,2-2 0 16,4-4 1-16,2-1-1 0,2 2 0 0,5-2-3 16,4 0 0-16,2 1-10 0,2-4-13 15,0 3-59-15,4-3-128 0,0 3-143 0,3-1-166 16,-1-1-82-16,1-1-32 0,-3-1 32 15,0 0 116-15</inkml:trace>
  <inkml:trace contextRef="#ctx0" brushRef="#br0" timeOffset="30947.26">15623 3135 167 0,'2'-14'512'0,"-2"6"86"0,0 5 55 16,-2 4-19-16,0 9-109 0,0 4-168 15,2 3-135-15,0 7-81 0,0 6-50 16,0 4-32-16,0 0-25 0,0 5-14 0,0-4-11 16,0 3-13-16,0-1-17 0,0 0-20 15,-2-2-51-15,2-2-118 0,-2-3-136 0,2-2-137 16,-2-3-106-16,-1-3-43 0,-1-7 17 16,0-1 101-16,0-2 128 0</inkml:trace>
  <inkml:trace contextRef="#ctx0" brushRef="#br0" timeOffset="31097.6">15522 3474 151 0,'0'-13'435'16,"0"2"106"-16,2 2 66 0,2 4-38 0,4 5-87 15,1 0-115-15,3 5-110 16,3-1-103-16,2 3-66 0,2 2-49 0,0 0-56 16,0 1-116-16,0-1-149 0,0-3-142 15,1 2-128-15,-4-4-59 0,1-2-3 0,-2-2 83 16,0-5 132-16</inkml:trace>
  <inkml:trace contextRef="#ctx0" brushRef="#br0" timeOffset="31277.81">15881 3155 355 0,'0'-16'548'0,"-2"4"74"0,-2 6 50 16,0 3-78-16,0 6-128 0,-1 6-162 0,1 4-114 15,2 5-71-15,-2 6-47 0,2 5-31 16,-1 0-23-16,1 2-21 0,0 1-24 15,2-1-52-15,0 0-117 0,0-1-145 16,2-2-137-16,3-5-112 0,1-3-47 0,0-4 13 16,1-7 97-16,3-4 136 0</inkml:trace>
  <inkml:trace contextRef="#ctx0" brushRef="#br0" timeOffset="31577.91">16061 3146 42 0,'4'-25'430'0,"-1"1"116"0,-3 9 75 0,-3 1-8 15,-1 5-74-15,0 6-112 16,-2 3-142-16,-1 6-111 0,-1 8-71 0,-1 3-42 16,1 8-26-16,-1 4-15 0,1 5-10 0,2 3-4 15,1 0-4-15,1 1-3 0,4-3 1 16,0-1 1-16,4-5-1 0,5 0 0 16,-1-4 1-16,5-5-1 0,0 0 2 0,4-6-3 15,0-4-1-15,2-4 1 0,2-2 1 16,0-4 0-16,2-8-4 0,-2 0 0 15,-2-6 4-15,1-2 1 0,-4-5 7 0,-1-4 12 16,-4-1 11-16,-3-3 14 0,-1-6 10 16,-3 0 3-16,-4-2-6 0,-4 2-5 0,-5 0-7 15,-3 1-16-15,-5 3-27 0,-2-2-31 16,-3 7-29-16,-1 2-59 0,0 0-144 16,0 5-162-16,-1 0-154 0,3 3-66 0,2 6-22 15,2-3 30-15,7 10 128 0</inkml:trace>
  <inkml:trace contextRef="#ctx0" brushRef="#br0" timeOffset="31959.73">16512 3435 9 0,'0'0'464'0,"0"-3"104"0,-2 3 61 0,-2 3 18 15,0-3-96-15,-1 1-151 0,3 2-166 0,-2-1-100 16,4 2-60-16,0 1-36 0,0 1-25 16,2 2-14-16,0-2-8 0,2 4-8 15,1-4-3-15,-1 3 2 0,0 0 3 0,0 1 4 16,1-4 5-16,-1 3 3 0,0-3 2 15,0 3 2-15,-2 1 4 0,3-1 4 16,-3 1 5-16,0-1 4 0,0 0 2 16,-2-1-2-16,-2 1 0 0,-2 3-6 0,-3 1-3 15,-1 0-4-15,-3 2-7 0,-4-2-10 0,-2 3-30 16,1-2-91-16,-4-2-134 0,4 0-146 16,-1-4-133-16,0 0-63 15,4-7-10-15,2-1 70 0,5-4 123 0</inkml:trace>
  <inkml:trace contextRef="#ctx0" brushRef="#br0" timeOffset="32507.39">17587 3344 249 0,'-2'0'337'16,"2"-2"72"-16,0 2 23 0,4-3 6 0,3 1-14 16,1 1-31-16,5-3-39 15,4 3-55-15,2-3-73 0,4-1-61 0,5 1-31 16,4-1-15-16,1-2-3 0,3 3-5 16,2-1-10-16,1 1-12 0,3-1-18 0,-2 2-23 15,2 2-20-15,3-2-21 0,-3 3-34 16,1 0-38-16,-1 0-42 0,-2 0-88 15,-2 0-173-15,0 0-176 0,-2-3-106 0,-4-1-37 16,-2-1 1-16,-5 1 69 0,-2-2 164 16</inkml:trace>
  <inkml:trace contextRef="#ctx0" brushRef="#br0" timeOffset="32757.15">18517 2876 98 0,'0'-10'387'15,"-3"0"96"-15,1 5 68 0,2 1-21 16,-2 3-71-16,2 1-90 0,2 1-85 0,0 3-88 16,1 3-62-16,3 2-47 15,0 5-32-15,1 1-22 0,-1 6-13 0,2 0-9 16,-1 4-6-16,-1 0-4 0,1 1 0 0,-3 3 2 16,-2 1-2-16,0 2 1 0,-4-2 5 15,0-1-3-15,-5 0-1 0,1 1-1 16,-2-4-4-16,-3 2-23 0,-2-3-83 15,-2-4-144-15,1 3-161 0,-3-6-133 0,0-1-63 16,-2-2-17-16,-2-5 61 0,2-1 133 0</inkml:trace>
  <inkml:trace contextRef="#ctx0" brushRef="#br0" timeOffset="33834.3">19914 2561 191 0,'2'-3'320'15,"-2"2"74"-15,0 1 11 0,0 1 0 16,0 2-1-16,0 3-23 0,-2 4-41 15,-1 5-56-15,1 5-58 0,-4 8-55 0,0 3-49 16,-3 10-34-16,-4 6-20 0,1 6-16 16,-5 6-12-16,0 4-13 0,0 0-8 15,-2 2-8-15,2 0-8 0,0-2-9 0,0-1-14 16,2-4-20-16,3-1-80 16,-1-4-134-16,2-3-145 0,3-1-150 0,-1-10-70 15,3-4-23-15,2-6 56 0,0-5 123 0</inkml:trace>
  <inkml:trace contextRef="#ctx0" brushRef="#br0" timeOffset="34067.14">19799 2925 217 0,'5'-33'436'0,"-1"8"96"15,-2 5 55-15,0 5-52 0,0 0-84 0,2 6-92 16,1 5-92-16,3 4-83 0,3 8-57 15,1 5-37-15,3 8-25 0,2 5-17 0,0 8-14 16,0 3-12-16,0 5-8 0,0 3-6 16,0 1-6-16,0 0-12 0,-3 1-17 0,1-2-27 15,-4 0-89-15,-1-2-146 0,1-3-155 16,-5 0-127-16,1-3-56 0,-3-4-14 16,-4 0 71-16,0-7 136 0</inkml:trace>
  <inkml:trace contextRef="#ctx0" brushRef="#br0" timeOffset="34199.37">19865 3515 283 0,'-6'-8'333'0,"1"0"22"0,1 3-43 0,2-3-91 16,4 3-115-16,2 2-119 0,7-2-125 0,-1 1-112 16,5-4-60-16,0 3-26 0,0-1 14 15</inkml:trace>
  <inkml:trace contextRef="#ctx0" brushRef="#br0" timeOffset="34490.58">20210 3284 21 0,'8'-10'258'0,"1"5"54"0,-3 1 44 16,3-1-20-16,-1 5-36 0,1 0-30 16,1 5-33-16,1-1-42 0,-3 4-51 0,3 3-41 15,-3-1-32-15,1 6-23 0,-3 2-13 16,0 3-10-16,-3 2-5 0,-1-1 4 0,-4 0 12 15,-3 3 15-15,-1-1 21 0,-2-3 17 16,-3 3 14-16,0-5 2 0,-1 0-6 16,-3-2-13-16,2 0-17 0,0-4-16 0,1-1-11 15,1-3-6-15,3-2-6 0,-1-1-4 0,5-2-6 16,0-1-3-16,4-3-5 0,2 0-5 16,2-4-3-16,5-1-2 0,3 1-2 0,3-3-5 15,2-2-34-15,2 0-103 0,2 0-151 16,5-2-161-16,1-2-110 0,3 1-55 15,2-2 1-15,1-1 86 0,3-2 142 0</inkml:trace>
  <inkml:trace contextRef="#ctx0" brushRef="#br0" timeOffset="34780.01">21433 2871 273 0,'-8'-16'416'0,"-7"2"110"16,-2 5 48-16,-2 2-59 0,-2 3-75 16,-2 4-76-16,-1 1-82 0,-1 7-100 15,0 3-68-15,-3 6-36 0,3 5-21 0,-3 4-9 16,3 6-4-16,1 4-2 0,3 3 1 16,2 0 10-16,2 5 8 0,7-4 7 15,1 0 3-15,3 2-3 0,6-6-5 0,2-1-13 16,4-1-12-16,5-4-14 0,4-1-12 15,0-4-19-15,4-5-28 0,2-2-35 0,0-3-31 16,4-6-53-16,1-5-131 0,-1-4-147 16,3-4-137-16,-1-9-71 0,-1 1-24 0,1-9 26 15,-4-1 117-15,3-7 152 0</inkml:trace>
  <inkml:trace contextRef="#ctx0" brushRef="#br0" timeOffset="34963.01">21586 2821 325 0,'8'-29'462'0,"-1"4"102"0,-3 7 2 15,0 3-41-15,-2 6-58 0,0 8-86 16,-2 5-101-16,2 6-77 0,1 11-36 16,-3 8-17-16,2 5-9 0,-2 7-9 15,-2 6-14-15,2 3-21 0,-3 4-23 0,1 0-23 16,0 0-33-16,2-1-56 0,2-2-54 16,0 0-65-16,1-5-165 0,1-1-206 0,2-6-146 15,0-2-44-15,1-7 2 0,-3-5 36 16,2-4 150-16</inkml:trace>
  <inkml:trace contextRef="#ctx0" brushRef="#br0" timeOffset="35443.58">22731 2479 156 0,'-2'-9'442'0,"0"3"104"15,0 0 69-15,-3 6-40 0,1 6-84 16,2 0-96-16,-2 7-108 0,2 7-84 0,-3 4-43 15,3 7-22-15,2 7-7 0,-2 6-6 16,2 6-7-16,2 2-13 0,0 3-24 16,0 4-21-16,3 1-20 0,-1-5-19 0,2 3-34 15,1-3-46-15,-1-3-50 0,0 1-70 16,3-7-167-16,-1-3-179 0,-3-2-133 0,1-4-42 16,0-7 2-16,-4-5 46 15,5-1 154-15</inkml:trace>
  <inkml:trace contextRef="#ctx0" brushRef="#br0" timeOffset="35659.37">22650 3435 47 0,'-12'6'401'0,"-1"3"111"16,2 1 78-16,3-1-2 0,0 0-75 0,3-1-106 16,5 4-108-16,5-3-96 15,1 3-67-15,7-3-40 0,1-4-22 0,5 2-14 0,5-4-13 16,1-2-13-16,3-2-8 0,1-2-10 15,1-4-7-15,2 2-14 0,2-8-15 16,-1 2-22-16,-1-4-62 0,2-1-158 0,-2-5-184 16,0 1-134-16,-1-2-62 0,1-3-20 15,-4-3 40-15,-3-1 147 0</inkml:trace>
  <inkml:trace contextRef="#ctx0" brushRef="#br0" timeOffset="38843.9">18100 10214 88 0,'-5'-1'260'0,"1"-3"51"0,-2 4 3 0,-3 4-21 16,1-3-20-16,-3 7-20 0,1 0-22 15,-3 5-28-15,-2 2-26 0,0 3-22 16,1-1-19-16,-1 3-18 0,2-2-15 16,0 2-18-16,3-5-18 0,1-1-14 0,3-1-16 15,2-1-11-15,-1-3-13 0,3-1-3 16,2 1-3-16,2-5-1 0,1 1 0 15,1-2 2-15,2-3 1 0,3-3 0 16,1-2-1-16,3-4 0 0,0-2 1 0,-1-4-1 16,3-1 5-16,2-2 5 0,-2-1 11 15,0 2 10-15,0 0 8 0,-3 5 4 16,-1-2 3-16,-1 3-3 0,1 2-7 16,-3 1-11-16,1 4-6 0,-1 0-1 15,1 4-4-15,-1 0-2 0,1 4 2 0,-1 5-1 16,1 0 5-16,-3 5 0 0,0 4 6 15,1 3 6-15,-5 0 8 0,-2 3 14 0,-2 2 15 16,-5 2 11-16,-3 3 5 16,-5 1 1-16,-2 2-9 0,-4 1-11 0,-2 1-22 15,-5 2-16-15,-2-3-15 0,-1 4-15 0,-1-4-27 16,-2 3-42-16,2 0-39 0,-2-6-67 16,5 2-166-16,1-4-188 15,3-6-125-15,4-2-44 0,4-5-1 0,2-1 44 16,4-4 154-16</inkml:trace>
  <inkml:trace contextRef="#ctx0" brushRef="#br0" timeOffset="39342.94">19113 10170 210 0,'3'-10'376'0,"-3"4"84"16,2 2 24-16,-2-1-26 0,0 2-41 15,0 3-56-15,0 4-70 0,-2 9-70 0,-1 2-53 16,1 5-43-16,-4 8-34 0,0 3-24 16,-3 4-17-16,1 7-12 0,-3-1-11 0,-2 2-7 15,1-1-7-15,-1 4-5 0,0-4-5 16,1 4-13-16,-1-4-29 0,0 1-98 0,1-3-141 16,-1 2-158-16,-2-1-132 0,2-6-60 15,-1 2-12-15,1-8 78 0,4-3 131 16</inkml:trace>
  <inkml:trace contextRef="#ctx0" brushRef="#br0" timeOffset="39558.35">19012 10439 42 0,'13'-39'335'16,"-1"6"89"-16,-1 8 104 0,-1 4 3 15,1 5-46-15,2 8-68 0,2 7-59 16,-3 6-76-16,3 6-93 0,0 4-63 15,2 9-39-15,-2 2-26 0,-1 6-20 16,-1 2-13-16,0 2-11 0,0 3-8 0,-1-1-14 16,-1-1-18-16,-3 2-31 0,1-2-106 15,-5 0-149-15,0 0-154 0,-2-3-121 0,-2 0-49 16,-2-5-4-16,-2-4 82 0,0-3 141 16</inkml:trace>
  <inkml:trace contextRef="#ctx0" brushRef="#br0" timeOffset="39690.43">19158 10798 63 0,'-2'-20'392'0,"0"7"88"0,0 2 65 16,-1 0-16-16,6 2-85 0,-1 3-106 15,4 1-108-15,3 1-111 0,3-1-155 0,1 1-170 16,2 0-167-16,2 3-122 0,0 1-61 16,0-2-8-16,-1 2 73 0,4-4 121 15</inkml:trace>
  <inkml:trace contextRef="#ctx0" brushRef="#br0" timeOffset="40012.32">19577 10626 175 0,'4'-3'378'0,"3"1"71"0,-3 0 44 0,-2-1-63 16,2 3-75-16,0 0-74 0,1 0-64 0,-1 0-59 16,4 0-39-16,-1 0-29 0,1 0-17 15,3 0-9-15,-3 0-5 0,3 3 2 16,-1 1-2-16,-1 4 4 0,-1 1 0 0,1 2 1 15,-3 2-7-15,-2 4-8 0,-1 5-4 16,-3 3-5-16,-3-1-5 0,-3 2-6 16,0 3-4-16,-5-3-3 0,1 3-5 0,-3-1-4 15,-2-3-4-15,-2 0-4 0,2-5-4 16,-2-1-1-16,0-3-1 0,0 1-3 16,3-6 2-16,-1-2 1 0,2-3-3 15,0 0-8-15,5-2-14 0,-1-3-27 16,3-1-95-16,2 0-155 0,2 0-163 0,2 0-118 15,4-1-52-15,2-2-7 0,3-1 75 16,6-3 145-16</inkml:trace>
  <inkml:trace contextRef="#ctx0" brushRef="#br0" timeOffset="40338.54">20229 10317 252 0,'-2'-10'510'16,"-4"5"85"-16,-1 0 52 0,-1 1-56 0,-1 3-118 15,-3 2-145-15,-1 3-120 0,-4 6-79 16,0 4-46-16,-2 7-24 0,-2 4-14 15,0 8-6-15,-1 1-4 0,3 4-2 16,2 0-1-16,3 3-2 0,3-2-1 16,3-3-5-16,3-1-1 0,3-1-5 0,6-1-1 15,3-7-3-15,1 2-9 0,3-7-15 16,4 0-24-16,-1-3-23 0,6-4-43 16,-1-5-112-16,2-4-142 0,0-5-123 0,4-5-112 15,-1-3-49-15,1-2 3 0,-2-4 89 16,1-3 136-16</inkml:trace>
  <inkml:trace contextRef="#ctx0" brushRef="#br0" timeOffset="40520.62">20455 10414 153 0,'15'-42'365'0,"0"6"114"0,-4 7 52 15,-1 5-6-15,-1 5-32 0,-3 8-50 16,0 6-70-16,-1 8-77 0,-1 10-62 16,-2 7-24-16,-2 9-10 0,-2 9-8 15,-2 1-19-15,-1 6-25 0,1 0-29 0,0 3-37 16,0 1-49-16,-1 0-73 0,3-2-67 15,0 0-59-15,2-3-90 0,0-5-175 16,2 0-175-16,0-8-93 0,3-1-24 16,-1-8 12-16,2-3 65 0,1-5 165 15</inkml:trace>
  <inkml:trace contextRef="#ctx0" brushRef="#br0" timeOffset="40818.16">21670 10451 348 0,'0'-3'548'0,"0"-1"68"0,-2 4 39 16,2-1-74-16,0 1-154 0,0 0-170 16,5 0-119-16,-1 0-82 0,0 0-122 0,4 0-188 15,-1 1-207-15,-1-1-109 0,1 5-54 16,-3-3-15-16,-2 3 69 0,0 2 158 16</inkml:trace>
  <inkml:trace contextRef="#ctx0" brushRef="#br0" timeOffset="40985.07">21679 10510 21 0,'2'0'366'15,"0"3"111"-15,2-2 87 0,3 3-1 16,1-3-74-16,3 3-94 0,1 0-100 0,3-3-112 16,2 2-115-16,-2-2-138 0,0-1-158 15,0 3-156-15,-5-3-134 0,1 3-65 16,-5-3-8-16,-2 1 68 0,-1-1 123 0</inkml:trace>
  <inkml:trace contextRef="#ctx0" brushRef="#br0" timeOffset="49380.5">11043 7148 61 0,'0'-2'111'0,"0"1"-12"15,-2-3-13-15,2 3-8 0,-3-2-7 0,3 1-7 16,-2-1-6-16,2 2-3 0,-2-2 2 16,2 3 1-16,-2-2-2 0,2 2 2 15,-2-3 1-15,2 3 4 0,-2-1 5 0,0 1 6 16,-3-2 4-16,3-2 5 0,-2 3 2 16,0-2-1-16,-2 2-6 0,-1-3-7 0,1 3-5 15,-3-2-2-15,1 2 1 0,-3-3 3 16,3 3 3-16,-3-2 2 0,1 2 0 15,-3 1-3-15,2-3-7 0,-1 3-7 16,-1-3-8-16,0 3-5 0,1-1-3 16,-3 1-3-16,2 0-3 0,-2 0 0 0,0 0 1 15,1 1-1-15,-1-1 2 16,0 3 1-16,-2-3 0 0,2 3 1 0,-2-2-2 16,3 2 0-16,-1-2-1 0,0 3-4 15,0-3-5-15,0 3-3 0,0 0-5 0,-2 0-5 16,3 1-5-16,-3 1-1 0,0 0-2 15,0 2 0-15,-2 0-1 0,-2 4 2 16,-3 2-1-16,1 2 1 0,-2-1 4 16,-1 0 5-16,-1 4 11 0,1-1 4 0,-1 3 6 15,1-4 2-15,-1 4-3 0,-1 1-4 16,3-2-9-16,-2 4-5 0,1-3-3 16,1 5-1-16,1-5-1 0,1 4-1 0,2 0-1 15,2 0 3-15,0 0-1 0,0 0 1 16,2-1 1-16,2 2 0 0,0-1-3 15,3-3 1-15,1 3-3 0,0-2-2 16,1 2-1-16,1-2 0 0,3 1 1 0,0-2 0 16,-1 3 0-16,3 0 0 0,2-1 1 15,0 5 2-15,0-4 0 0,2 0-3 0,2 1 2 16,0 0 1-16,0-1 1 16,2 3-2-16,3-2 1 0,-1 3 1 15,2-3-4-15,3 2 4 0,0 1-4 0,1-3 0 16,1 3-1-16,4 0-1 0,0 0 1 15,2-3-2-15,2 2-2 0,2-2 3 16,3 2 1-16,-1-3-3 0,5 0 2 0,-1 0-2 16,3-2 0-16,2-2-1 0,0 3 1 15,4-3 0-15,0-1-2 0,2 3 0 16,3-3 0-16,1 4 0 0,3-4-1 0,1 0 0 16,3-1 2-16,2 1-1 15,2-2 2-15,2-2 1 0,0-3 3 0,5 0-1 16,-1 0 2-16,5-2-1 0,-1-2-3 15,3 0-1-15,0-5-3 0,2 0 2 0,2 0-2 16,-2-4-1-16,2 0 1 0,0 0 0 16,-1-4 2-16,4 0-2 0,-1 0 2 0,0-5 2 15,0 0 3-15,0-2 0 0,2 1-2 16,-2-4 2-16,0-1-5 0,-2-1 0 16,0-1-3-16,0 0-2 0,-4-2 1 0,0 1 1 15,-5-2-1-15,-4-1 2 0,1-1 0 16,-7 1 2-16,-1 0-1 0,-5-3-1 15,-2-1-1-15,-3 3-1 0,-4-3 1 16,-2 0 0-16,-4 0-1 0,-3 1 0 16,-1-1 3-16,-3 0 1 0,-4 0 0 15,-2 2 4-15,-2-1-1 0,-2 2 2 0,-2-3 1 16,-3 2-1-16,-1-2-1 0,-3 2 0 16,1-2 0-16,-5 4-1 0,0-3-1 15,-2 3 1-15,0-3 2 0,-2 2 0 0,-2 1 0 16,-1 1 0-16,1 1-2 0,0-2-1 15,-3 1-2-15,1 1 1 0,-2 0 1 16,1-1 1-16,-1 4 0 0,-1-3 1 0,-1 0 0 16,1 1-1-16,-1 1-4 0,-3-3 0 15,0 2-1-15,1-2 0 0,-1-1-1 16,-2 1 2-16,0-1 1 0,-2 0 1 0,0 0 1 16,1 0 0-16,-1-1-1 15,-2 2 0-15,-1-1-1 0,1 1 0 0,-2-2-2 16,-2 2 2-16,0 0 0 0,-1 1 3 15,-1-1-2-15,-3 0 1 0,1 2-1 16,-1 1 0-16,-1-2-1 0,-1 1-4 16,1 1 1-16,-3-2 1 0,0 1 1 0,-2 1 0 15,0-2 1-15,0 0 1 0,-2 4 1 16,-2-3 2-16,2 2-3 0,-2-1 1 16,-2 0-1-16,0 0 2 0,0 0 1 0,-1 1 1 15,1 2 0-15,0-2 3 0,0 0 2 16,-3-1 0-16,1 5-1 0,0-5 0 15,-1 4-1-15,-1 0 1 0,0-2-2 0,-3 5 1 16,0-5-1-16,1 5 0 0,-3-2 4 16,0 0-3-16,1 3 2 0,-1 0-1 15,0 1-2-15,-1 0-3 0,-1 3-5 0,0-3-2 16,0 5-2-16,-2-2 0 0,3 5 3 16,-3 0-1-16,2 1 1 0,-2 3-6 15,2-1-10-15,0 5-16 0,0 1-18 16,3 0-17-16,1 3-52 0,3 4-115 0,4 1-130 15,1 0-134-15,6 4-95 16,5-4-39-16,3 3 19 0,4-2 102 0,4-6 135 16</inkml:trace>
  <inkml:trace contextRef="#ctx0" brushRef="#br0" timeOffset="52862.37">22735 9967 139 0,'-2'-8'275'15,"0"2"60"-15,-2 2-2 0,-1-1-14 16,3 0-12-16,-2 0-14 0,2 4-26 16,-2-3-36-16,2 3-40 0,-3 1-35 0,1 1-29 15,0 3-21-15,0 2-14 16,-3 0-9-16,1 7-8 0,-3-1-5 0,1 5-6 15,0 3-10-15,-3 5-10 0,0 5-11 16,1 0-9-16,-1 4-7 0,1 4-5 16,1 2-3-16,1-2-2 0,-1 3-2 0,5-3-5 15,0 1 0-15,4-2 0 0,0-3-2 16,4 0-1-16,2-5 1 0,3-1 2 0,1-6 3 16,3-2 0-16,2-2-1 15,2-3 0-15,0-6 4 0,2-5 0 0,2-4 0 16,2-4 1-16,1-9 0 0,-1-3 4 15,2-4-1-15,-1-6 4 0,1-8 5 16,-4-4 7-16,0-6 7 0,-4-5 9 16,-4-4 14-16,-3 2 16 0,-3-3 16 0,-3 1 10 15,-6 4 3-15,-2 1-3 0,-3 6-12 16,-3 4-21-16,-3 2-23 0,-2 7-33 0,-2 3-42 16,-2 5-45-16,0 5-44 15,-2 7-107-15,0 5-178 0,2 4-186 0,2 4-79 16,2 5-21-16,2 3 9 0,3 1 91 0,1 6 171 15</inkml:trace>
  <inkml:trace contextRef="#ctx0" brushRef="#br0" timeOffset="53057.46">23142 10293 367 0,'2'12'466'16,"0"4"59"-16,-4 5 34 0,2-2-111 16,-2 6-139-16,2-1-130 0,0 5-156 15,0 0-188-15,4-3-203 0,-2 3-111 0,2 1-56 16,0-2-10-16,1-3 73 0</inkml:trace>
  <inkml:trace contextRef="#ctx0" brushRef="#br0" timeOffset="53460.72">23643 10095 315 0,'-2'-12'488'16,"-2"0"90"-16,0-2 51 0,-1-1-85 16,5 2-112-16,0 0-115 0,5-4-107 15,-1 5-85-15,4-1-49 0,1-2-27 0,3 1-16 16,1 6-8-16,0-1 0 0,2 1 5 15,2 4 3-15,0 3 5 0,-1 2 5 16,1 8 10-16,0 3 5 0,-2 9-1 16,0 4-1-16,-2 4-9 0,-3 6-4 0,1 4-13 15,-5 4-10-15,1-1-25 0,-3 4-34 16,0 1-36-16,-4-2-70 0,0 1-147 16,0-4-162-16,-2 0-146 0,-2-2-59 0,-1-5-12 15,-1-1 41-15,0-5 134 0</inkml:trace>
  <inkml:trace contextRef="#ctx0" brushRef="#br0" timeOffset="53629.84">23721 10509 139 0,'0'-24'420'0,"3"7"113"16,-1 0 70-16,2 5-40 0,0-2-84 0,5 3-105 16,-1 2-109-16,5 0-109 0,0-1-75 15,3 4-56-15,1 1-96 0,0 1-149 16,2-1-147-16,3-1-154 0,-1 1-76 15,-2-3-23-15,0-1 49 0,0 2 124 16</inkml:trace>
  <inkml:trace contextRef="#ctx0" brushRef="#br0" timeOffset="53808.12">24206 10028 217 0,'7'-7'511'0,"-3"4"91"0,-4 3 58 16,0 7-33-16,-2 5-101 0,2 6-140 15,-2 3-126-15,-1 7-84 0,1 3-55 0,0 4-42 16,0 0-34-16,2 3-28 0,0 2-35 16,0-2-32-16,2-3-44 0,0 2-128 15,0-5-162-15,1-1-177 0,1-3-80 16,-2-3-28-16,2-3 13 0,-2-5 112 0,2-3 157 16</inkml:trace>
  <inkml:trace contextRef="#ctx0" brushRef="#br0" timeOffset="54307.48">24509 10025 215 0,'-2'-4'458'0,"-2"1"94"0,-1-2 57 15,1 4-62-15,2-4-104 0,0 2-115 16,0-2-112-16,2 3-93 0,2 2-57 0,0-1-30 15,2 1-17-15,3 1-12 0,-3 1-5 16,2 2 0-16,0 0-2 0,1 2-3 16,-1 2 2-16,1-1 0 0,1 2-1 0,-2 0 2 15,3 0-1-15,-3-1 4 0,3 4 0 16,-3 1-2-16,2 0 1 0,1 2-1 16,-1-2 4-16,-1 3 1 0,-3 2 5 15,0-1 6-15,-4 2 7 0,0 0 5 16,-4 5 4-16,0-4-3 0,-5 2 0 15,-1-1-5-15,-1 0-4 0,-2-1-8 0,-1-2-11 16,-1-2-17-16,0 0-33 0,0-6-102 16,0 2-153-16,0-4-174 0,3 0-107 15,1-7-48-15,1 3-2 0,-1-8 83 0,5 3 144 16</inkml:trace>
  <inkml:trace contextRef="#ctx0" brushRef="#br0" timeOffset="54555.51">25152 9934 345 0,'0'-5'542'0,"-2"1"69"0,2 4 47 0,0 3-58 16,0 3-145-16,0 5-146 0,2 7-98 15,0 7-54-15,1 3-40 0,-1 6-30 0,0 2-25 16,0 3-20-16,0-1-20 0,0 3-27 16,-2-2-32-16,2 1-32 0,-2-5-77 15,0 2-153-15,0-3-167 0,-2-4-133 16,0 0-51-16,-2-2-13 0,0-7 54 0,4-1 142 16</inkml:trace>
  <inkml:trace contextRef="#ctx0" brushRef="#br0" timeOffset="54822.97">25186 10129 317 0,'-6'-20'531'0,"-3"2"76"0,-1 3 44 16,-5 6-74-16,-2 4-138 0,-2 5-152 16,-4 1-122-16,-1 8-71 0,-1 2-45 15,-2 6-24-15,1 0-14 0,1 1-3 0,1 1-4 16,3-2-6-16,4 1-1 15,5-2 1-15,1-3 0 0,7-1-1 0,2 0 3 16,6-1 1-16,4-5 2 0,5 2-1 16,4-3 0-16,4-1-4 0,2-4-12 15,3 0-48-15,-3 0-136 0,3-3-168 0,-3 2-157 16,0-3-80-16,-2 3-32 16,-2-2 24-16,0 1 123 0</inkml:trace>
  <inkml:trace contextRef="#ctx0" brushRef="#br0" timeOffset="56082.71">26414 9942 123 0,'0'0'383'0,"-4"0"77"0,-1 3 78 16,1 2-16-16,0 4-80 0,0 2-85 0,-1 3-77 16,1 5-71-16,0 0-73 0,0 5-58 15,0 1-31-15,-1-4-19 0,1 4-9 0,2-1-3 16,-2-5 2-16,2 0 1 15,-3-4 2-15,3-1 0 0,0-4 4 0,0 1 0 16,0-6-2-16,2 0-1 0,0-2-3 16,0-3-2-16,4-4-4 0,0-5-3 0,3-6-3 15,3-3-4-15,1 1 0 0,4-7-2 16,0 3-1-16,1-3 0 0,4 2 1 16,-1 1 4-16,0 4 1 0,0 4 5 0,0-2 5 15,-2 6 5-15,0 4 6 16,0 5 1-16,-1 5 4 0,1 4-2 0,-2 6-2 15,-2 3-5-15,0 3-5 16,-3 7-4-16,-1 2-6 0,-3 4-3 0,-4 2-3 0,-4 2 0 16,-2 1-2-16,-5 1-2 15,-1 0 0-15,-7 0 2 0,-2-1 0 0,-7 0 0 16,-1 0-1-16,-3-6 1 0,-4-2-2 16,-2-3-1-16,0-2-2 0,0-6-4 0,2-1-3 15,1-5-1-15,3-5-5 16,2-4-3-16,5-5-3 0,4-5 1 0,4-4 3 15,7-3 3-15,6-4 7 0,8 0 4 0,5-2 2 16,8 2 4-16,4-2 2 16,7 2 1-16,4 3-2 0,4 2-4 0,2 0-1 15,0 0-14-15,2 2-15 0,1 0-48 16,-1 2-125-16,0-2-163 0,-1 1-168 0,-3-1-78 16,-2 3-32-16,-2-3 20 15,-3 0 114-15</inkml:trace>
  <inkml:trace contextRef="#ctx0" brushRef="#br0" timeOffset="59482">18011 12283 106 0,'-7'-4'230'15,"1"-1"18"-15,0 2-13 0,-1 2-18 0,-1 2-13 16,-3 2-10-16,1 3-15 0,-1 5-13 16,1 3-13-16,-3 5-8 0,0 2-5 0,0 2-5 15,3 2-2-15,-1 0-6 0,3 3-7 16,1-3-11-16,5-4-12 0,2 3-11 16,2-2-10-16,5-5-10 0,3 2-3 15,3-5-2-15,2-6-2 0,4 0-7 16,0-7-5-16,4-2-4 0,1-4-7 0,1-6-5 15,0-6-3-15,1 0 1 16,-1-8 0-16,-4 0 1 0,-2-4 5 0,-2-4 2 16,-4 3 3-16,-5-3 1 0,-3 4 1 15,-5-1-4-15,-5 1-5 0,-3 4-9 0,-5 4-7 16,1 1-9-16,-5 6-13 0,0 3-18 16,-2 2-27-16,0 4-86 0,2 5-150 0,2 0-163 15,0 5-128-15,2-1-56 0,5 1-14 16,-1 1 66-16,7-1 141 0</inkml:trace>
  <inkml:trace contextRef="#ctx0" brushRef="#br0" timeOffset="59734.29">18462 11965 81 0,'6'-8'497'0,"-4"3"91"0,-4 5 60 0,-4 4 37 15,-1 0-130-15,-1 7-154 0,-1 3-119 16,-3 8-57-16,-3 6-33 0,-2 7-11 0,-2 8-6 16,-5 10-10-16,1 2-18 0,-4 11-27 15,-1 1-23-15,-1 4-29 0,-1 4-27 16,0-1-19-16,1 3-20 0,1 2-43 0,1-3-63 16,3 2-57-16,1-5-57 0,4-3-146 15,2-3-174-15,4-9-148 0,3-3-37 0,3-9 4 16,3-4 32-16,4-8 133 15</inkml:trace>
  <inkml:trace contextRef="#ctx0" brushRef="#br0" timeOffset="60074.06">18671 12768 151 0,'-4'-13'489'15,"-5"4"89"-15,-3 5 52 0,-5 0-4 16,-2 9-129-16,0 4-157 0,-2 3-124 16,1 5-84-16,1 3-52 0,2 4-32 15,1-1-20-15,3 1-12 0,4 1-6 0,3 0-4 16,2 0-3-16,4-5-3 16,4 0-1-16,2-5 1 0,3-2 1 0,4-5-1 0,1-5 0 15,3-3 0-15,2-8 2 0,0 0 1 16,0-9 0-16,-2 0 9 0,0-3 7 15,-4-1 12-15,-2-1 16 0,-3-2 14 16,-6 3 8-16,-2-3-1 0,-6 6-6 0,-5 1-12 16,-4 4-21-16,-2 3-32 0,-4 4-37 15,-2 1-34-15,0 2-70 0,2 6-157 16,-1-1-178-16,5 1-130 0,3-3-52 0,3 0-11 16,5 0 44-16,2-3 148 0</inkml:trace>
  <inkml:trace contextRef="#ctx0" brushRef="#br0" timeOffset="60561.26">19740 12362 102 0,'2'-13'279'0,"0"1"69"16,-4 0 41-16,0 2 29 0,-4 0 13 0,-3 4-14 16,-3 3-39-16,-3 3-61 15,-6 4-72-15,-5 9-71 0,-1 3-53 0,-5 9-33 16,-2 8-16-16,0 2-8 0,0 6-2 16,3 5 2-16,3 0 5 0,3 4 3 0,6-2 1 15,6 0 1-15,4-2 0 0,9-3-7 16,5 1-10-16,5-6-11 0,5-5-7 15,6 0-13-15,2-8-10 0,7-3-11 16,0-6-26-16,4-6-35 0,-1-3-38 0,3-7-43 16,-2-2-95-16,2-4-155 0,-2-6-147 15,-2-4-98-15,0-3-35 0,-3-6 5 0,-1-3 78 16,-1-3 149-16</inkml:trace>
  <inkml:trace contextRef="#ctx0" brushRef="#br0" timeOffset="60745.34">20110 12208 340 0,'5'-21'530'0,"-5"7"80"0,0 7 52 16,-2 3-76-16,-3 12-114 0,3 8-123 0,-2 6-88 15,2 11-57-15,-2 9-37 0,2 4-27 16,-1 8-26-16,1 0-25 0,0 4-32 16,0 1-27-16,2 1-36 0,0-1-45 15,0-1-46-15,2 0-55 0,0-4-146 16,0-3-179-16,1-6-150 0,-1-3-56 15,0-7-7-15,2-6 25 0,2-4 130 0</inkml:trace>
  <inkml:trace contextRef="#ctx0" brushRef="#br0" timeOffset="61771.11">21010 12020 55 0,'4'-9'204'0,"3"-2"12"0,3 1-5 16,1-4 0-16,4-2 6 0,-1 3 12 0,3-3 12 15,0 1 21-15,2 5 22 0,-2-2 13 16,2 5-6-16,-2 2-21 0,-2 4-32 16,0 6-41-16,0 3-48 0,-3 9-39 15,-3 8-27-15,-1 5-18 0,-3 10-17 0,-3 4-13 16,-2 4-12-16,0 3-9 15,0 3-14-15,-2 0-18 0,2 2-23 0,0-2-84 16,0-5-148-16,2 1-159 0,2-4-135 16,0-3-62-16,0-2-17 0,3-4 62 15,-1-6 138-15</inkml:trace>
  <inkml:trace contextRef="#ctx0" brushRef="#br0" timeOffset="62020.46">21370 12844 146 0,'-6'16'386'0,"-1"4"91"15,-1 2 75-15,-1-2-41 0,3 0-71 16,2 1-86-16,-1-3-80 0,5-2-88 0,0-2-70 16,5 1-47-16,-1-5-30 0,4-1-12 15,1-3-7-15,-1-6-3 0,3-4-1 16,-1 1-3-16,1-6 4 0,-3-3 3 0,-1-1 3 16,-3 0 6-16,-2-2 5 0,-2 1 3 15,-2 3 2-15,-4 1-5 0,-5 1-5 16,1 2-9-16,-5 4-8 0,0 3-16 15,-2 4-24-15,-2 2-72 0,2 3-167 0,0 0-198 16,0-1-124-16,4 0-57 0,1-3-14 16,-1 0 51-16,5-2 156 15</inkml:trace>
  <inkml:trace contextRef="#ctx0" brushRef="#br0" timeOffset="75090.14">17439 9908 154 0,'-4'-3'187'0,"0"2"-14"0,0-3-8 0,-1 3-8 16,3-2-5-16,-2 3-6 0,2-2-9 0,0 2-10 15,0 0-9-15,-1 0-7 16,1 0-1-16,0 0 1 0,0 0 8 0,0 2 12 16,0 1 18-16,0 3 24 0,0 8 18 15,-3 4 4-15,-1 8-5 0,-2 8-17 16,-1 11-23-16,1 8-37 0,-3 7-34 15,0 8-28-15,1 6-18 0,1 6-11 16,1 2-7-16,0 1-6 0,1 2-1 0,1-1 0 16,2-1-2-16,1 0-3 0,-1-5-3 15,2-1-4-15,2-5-9 0,-2-1-21 0,2-5-48 16,0-3-84-16,0-4-101 0,0-1-99 16,2-9-96-16,0-5-77 0,0-3-4 0,0-8 58 15,3-7 87-15,-3-8 92 16</inkml:trace>
  <inkml:trace contextRef="#ctx0" brushRef="#br0" timeOffset="76719.24">17494 9967 11 0,'0'-4'155'0,"0"4"-20"15,0-1-23-15,0 1-21 0,0 0-11 0,0 0-5 16,2 0 3-16,0 0 5 0,1 0 10 15,1 0 12-15,0 0 11 0,2 0 4 16,1 0 5-16,1 0 6 0,1 0 1 16,-1 0-1-16,5 0-6 0,0 0-6 0,-1 0-5 15,3 0-6-15,2 0-7 0,2 0-5 16,2 0-7-16,3 0 4 0,1 0 5 16,5 0-1-16,1 0-4 0,5-3 1 0,4 3 0 15,5 0-14-15,4 0-15 0,4 0-13 16,2 0-9-16,2 0-10 0,4 0-8 15,0-1-5-15,3 1-3 0,-1-4-2 16,3 3-2-16,2-2-2 0,0 2-2 0,-1-4 3 16,3 0-1-16,-2 0 2 0,2-1 0 15,-3-2 1-15,1 1-2 0,0-1-4 0,0-1-2 16,-1 0 1-16,3 1 0 0,-2-1-1 16,2 0-1-16,-2-2 3 0,-1 2-2 15,1 0-1-15,-2 1-3 0,-3-1-1 16,1 0 3-16,-1-1-2 0,-1 1 1 15,-1 0-1-15,0 2 1 0,-1-2 3 0,-3 4 1 16,-2-3 0-16,0 1-1 0,-2 1 1 16,0 2-3-16,-5-4 1 0,1 4 0 15,-5 0 0-15,1 0 1 0,-5-1 1 16,0 1 1-16,-2-1-1 0,-2 1-1 0,-2-1-2 16,-4-1 1-16,0 2 0 0,-5 3 0 15,-4-3 1-15,-2 3-2 0,-2-2 2 16,-4 2 1-16,-3 1-2 0,1-4 1 0,-5 4-2 15,1-1 0-15,-1 1 0 0,-2 0-2 16,0 0 0-16,-1 0-2 0,-1 0 0 16,0 0 2-16,0 0-1 0,0 0 0 15,0 1-1-15,-2 3 2 0,2-3 1 0,-2 3 0 16,2 1 0-16,-2-1 1 0,3 3-2 16,-3 2-2-16,2-1 2 0,-2 1-2 15,2-1 0-15,-2 1-2 0,2 2 2 16,-2-2 1-16,0 4-2 0,0-1 1 0,0 2 3 15,0 2-2-15,0 2 1 0,0 2 1 16,0 4 3-16,-2 2 0 0,2 3-1 16,-2 4 3-16,2 2-2 0,-2 4 0 15,2 1-4-15,0 4 1 0,-3 0-2 0,3 4-1 16,0-1-1-16,0 0 0 0,-2 3 1 16,2 3-1-16,0-4-1 0,0 3 1 15,0-2 0-15,0 1 1 0,0-2 0 16,0 0 2-16,-2-5 2 0,2 1 0 0,-2-3 2 15,0-1-1-15,0-6 0 0,0 2-3 16,-3-7-2-16,3 3 1 0,0-7-2 16,0-1 1-16,0-1-3 0,0-4 1 0,0-1 0 15,-2-3 0-15,1 0-1 0,-1-3 3 0,0 0 0 16,-2-5 3-16,-1 1 0 16,-1 0 1-16,-3 1 2 0,1-5 0 0,-1 3 3 15,-2-3 2-15,-1 2 2 0,-1-3 0 16,-2 1-1-16,0-1-1 0,-2 1-1 0,-2-1-3 15,-3 0 0-15,1 0 0 0,-4 4 2 16,-1-3 0-16,-2 0 3 16,-1 1 0-16,-3-1-5 0,-2 3-1 0,0-2-3 15,-2 1-1-15,0 1-2 0,-3-3 0 0,-1 3 4 16,-2-3 2-16,-1 2 2 0,-1-3 2 16,-3 2-1-16,-2-2 1 0,0 1-1 15,-4 0-2-15,-2 0 1 0,-2-1-2 16,-3 1 0-16,-1-1-4 0,2-2 1 15,-3 1-2-15,1-2-2 0,-1 2 1 0,1-3-3 16,1 0 2-16,-1 0 4 0,1-3 3 16,3 3 1-16,-2-1 0 0,1 1 2 0,3 0-1 15,-2 0-5-15,2 0-4 0,2 1-1 16,-2-1-3-16,2 3-1 0,0 0 3 16,0-2 0-16,-3 2 2 0,3 2 1 15,-2-1 1-15,0 1 0 0,0-1-1 0,0 3 0 16,2 2-1-16,-2 0 3 0,2-1 3 15,0 1 6-15,2 0 3 0,0 2 3 16,0-2 5-16,2 4 2 0,2-5 2 16,1 4-2-16,-1-2 2 0,2 2-4 0,3 1 0 15,-1-2 1-15,1 3 0 0,4-3-2 16,0 2 1-16,1-3 3 0,3 0-1 16,3-4-5-16,1 2-3 0,2-3 0 15,3 1-3-15,3-5-4 0,1 3 1 0,4 0 0 16,2-3-3-16,0-1-4 0,5 3 1 15,-1-3-3-15,0 2-2 0,5-2 0 16,-1 3-1-16,1-3 1 0,1 1-3 0,3-1-3 16,0 0-3-16,0 0-7 0,2 0-16 15,-1 0-19-15,1 0-17 0,4 0-20 16,1 0-18-16,-1-1-19 0,2 1-47 0,0-3-116 16,3 1-128-16,1-1-143 0,3 2-65 15,1-4-20-15,-1-3 37 0,2 2 124 16</inkml:trace>
  <inkml:trace contextRef="#ctx0" brushRef="#br0" timeOffset="81728.39">23180 11623 71 0,'-3'-5'328'0,"-1"1"82"15,2 3 80-15,-2-3-18 0,0 8-38 16,-1 1-46-16,1 8-55 0,-2 3-69 0,0 8-73 15,-1 6-60-15,-1 5-45 0,-3 9-31 16,3 0-22-16,-3 5-12 0,3 4-8 16,-3-2-5-16,3 3-5 0,-1-2-2 15,3-2-1-15,-1 3-6 0,3-7-10 0,-2 2-17 16,2-4-51-16,-3-1-95 0,3-6-115 16,0-3-110-16,0-1-118 0,-1-7-56 15,1-3 11-15,2-8 75 0,-2-4 105 16</inkml:trace>
  <inkml:trace contextRef="#ctx0" brushRef="#br0" timeOffset="81946.35">23135 11815 161 0,'4'-34'382'0,"1"8"79"0,-1 6 55 0,-2 0-22 15,2 10-54-15,0 6-70 0,3 5-73 16,1 8-67-16,1 10-60 0,-1 6-61 15,3 5-39-15,-1 8-25 0,1 2-17 16,0 3-11-16,-1 3-7 0,3 1-4 0,-3-1-4 16,1 3-12-16,0-2-14 0,-3-2-39 15,0 0-91-15,-1-2-118 0,-3-4-117 16,0-3-117-16,1-2-77 0,-3-8-7 0,-2-3 65 16,-2-5 105-16</inkml:trace>
  <inkml:trace contextRef="#ctx0" brushRef="#br0" timeOffset="82093.92">23218 12319 210 0,'-5'-15'404'0,"1"-2"89"0,2 4 45 16,0 1-39-16,2 4-72 0,2-1-89 15,2 1-90-15,5 3-87 0,-1 1-85 16,3 1-100-16,2-2-120 0,1 2-127 16,3 1-114-16,0-1-110 0,2 2-61 15,0-7 17-15,0 1 75 0,-2 2 102 0</inkml:trace>
  <inkml:trace contextRef="#ctx0" brushRef="#br0" timeOffset="82264.67">23510 12089 82 0,'10'-7'293'0,"1"-1"92"16,-3 7 60-16,-1 1 26 0,-1 1-10 15,0 8-29-15,1 3-55 0,-3 1-79 16,0 6-92-16,1 2-79 0,-1 1-52 16,0 3-31-16,-2 0-19 0,2 0-17 15,-2 1-15-15,-2-1-31 0,0-2-61 0,0-1-93 16,0-1-100-16,-2-4-88 0,2 0-80 15,-2-6-54-15,-2-5-8 0,0-3 57 16,-3-6 82-16,1-3 83 0</inkml:trace>
  <inkml:trace contextRef="#ctx0" brushRef="#br0" timeOffset="82377.82">23523 12328 118 0,'-9'-19'238'0,"3"1"33"0,-1 2 17 16,3 3 5-16,2 0 1 0,2 0-4 0,2 2-17 16,2 1-28-16,3 1-39 0,1 3-41 15,5-2-44-15,0 3-46 0,3 0-67 16,1 0-94-16,2-2-116 0,3 3-120 15,-1-4-118-15,2-1-56 0,0 1 2 16,1-1 55-16,-1 0 95 0</inkml:trace>
  <inkml:trace contextRef="#ctx0" brushRef="#br0" timeOffset="82674.53">24433 11856 282 0,'4'-13'396'0,"-4"2"100"0,-2-2 22 16,-5 4-34-16,-1 1-52 0,-3 4-60 15,-3 0-83-15,-3 4-93 0,0 5-75 0,-4 6-44 16,-1 3-24-16,-1 6-16 0,0 8-5 16,0 2-1-16,1 5 1 0,1 2 4 15,2 4 1-15,4-2 3 0,3 5-3 16,1-4-4-16,7 0-3 0,2 2-7 0,4-7-6 15,2 1-6-15,7-3-5 0,1-4-8 16,3-4-17-16,2-5-20 0,2-2-22 0,2-5-58 16,3-1-116-16,-3-6-137 0,2-6-124 15,2-1-95-15,-1-8-39 0,-1-7 24 16,-2-2 101-16,0-7 132 0</inkml:trace>
  <inkml:trace contextRef="#ctx0" brushRef="#br0" timeOffset="82863.5">24627 11793 97 0,'13'-41'303'0,"-2"8"85"0,-3 5 64 16,1 8 24-16,-3 6-8 16,0 5-29-16,1 9-45 0,-1 9-64 0,0 10-83 15,1 7-75-15,-1 8-47 0,-2 6-33 16,1 7-26-16,-1 3-20 0,0 3-18 16,0 2-15-16,0-1-26 0,1 1-25 0,-1-1-36 15,0 2-116-15,-2-2-177 0,0-3-182 16,1-3-86-16,-3-3-30 0,0-6 7 15,0-4 103-15,0-6 166 0</inkml:trace>
  <inkml:trace contextRef="#ctx0" brushRef="#br0" timeOffset="83588.17">22858 12898 210 0,'2'-4'277'0,"2"-1"42"16,-2 1 9-16,3-1 15 0,1 2 14 15,2-2 13-15,3 2-13 0,2-1-36 16,4-1-53-16,4 1-60 0,2 2-59 0,7-2-45 16,6 2-26-16,6-2-14 0,7 3-9 15,8-2-6-15,8 2-3 0,10-4 1 16,7 1 5-16,9-1 3 0,6-2 6 0,7-2 3 16,6 0 7-16,7-2 4 0,1-3-5 15,7-1-5-15,2 1-4 0,0-2 0 16,-2 3-9-16,-4 1-7 0,-9 3-7 15,-6 1-3-15,-11 4-7 0,-8-1-6 16,-9 5-6-16,-8 0-5 0,-11 0-3 0,-8 4-6 16,-9-3-1-16,-4 2-7 0,-8-2-16 15,-5-1-37-15,-1 4-37 0,-7-4-42 16,-3 1-77-16,-3-1-167 0,-5 3-186 16,-1-3-101-16,-5 0-35 0,0 0 8 15,-9 2 53-15,-1 1 164 0</inkml:trace>
  <inkml:trace contextRef="#ctx0" brushRef="#br0" timeOffset="85279.87">22959 13262 91 0,'-2'-9'316'16,"0"3"93"-16,0 0 56 0,2 1 9 15,-2 0-19-15,2 5-38 0,0 0-58 16,0 5-76-16,0 6-78 0,2 4-63 16,0 10-49-16,0 4-31 0,0 5-23 15,3 7-16-15,-3 0-12 0,2 5-9 0,0-2 1 16,3 1-8-16,-1 0-9 0,-2 1-20 0,3-4-50 15,-3 0-92-15,0-7-112 0,0 1-96 16,1-7-87-16,1-1-88 0,-2-5-7 16,0-6 64-16,-2-2 94 0,-2-6 92 0</inkml:trace>
  <inkml:trace contextRef="#ctx0" brushRef="#br0" timeOffset="85412.99">22983 13615 196 0,'0'-19'220'15,"0"6"-25"-15,2 0-40 0,2 4-43 16,0 2-34-16,5 3-28 0,-1 0-35 0,5 3-49 16,0 1-69-16,1 0-69 0,1 0-38 15,0 0-19-15,0 0 5 0</inkml:trace>
  <inkml:trace contextRef="#ctx0" brushRef="#br0" timeOffset="85578.43">23288 13345 160 0,'2'-10'351'0,"-2"-1"90"16,-2 3 37-16,-3 4-17 0,1 2-46 16,-2 4-61-16,-3 6-75 0,-1 1-85 15,-1 2-72-15,1 4-53 0,-3 0-54 16,-2 5-71-16,2-2-112 0,1-1-119 0,-1 2-126 16,2-1-105-16,1-1-35 0,1-4 24 15,3 2 84-15,0-6 106 0</inkml:trace>
  <inkml:trace contextRef="#ctx0" brushRef="#br0" timeOffset="85778.05">23315 13281 117 0,'6'-15'450'0,"-1"5"104"0,-3 2 66 0,-2 7-16 16,2 2-95-16,-2 7-125 0,2 6-121 15,-2 2-97-15,2 5-63 0,0 7-39 16,2 2-25-16,-1 0-17 0,1 3-14 15,0 1-15-15,0 0-21 0,1-2-54 0,-3 2-130 0,2-1-152 16,0-3-164-16,0 0-80 16,1-2-31-16,-1-3 25 0,-2-5 115 15</inkml:trace>
  <inkml:trace contextRef="#ctx0" brushRef="#br0" timeOffset="85928.71">23548 13576 163 0,'2'-5'386'0,"0"4"67"0,-2 2 46 0,0 4-73 16,-2 2-92-16,2 5-106 0,0-2-120 16,0 5-148-16,2-2-146 0,0 3-148 0,-2-1-100 15,2 1-46-15,-2-1 15 0,0-1 66 16</inkml:trace>
  <inkml:trace contextRef="#ctx0" brushRef="#br0" timeOffset="86060.37">23561 13567 19 0,'2'-17'245'0,"0"0"23"16,2 6-2-16,0 0-62 0,1 2-65 15,3 3-70-15,0-2-80 0,3 3-101 0,0 4-86 16,-1-2-45-16,3 3-23 0,-2 0 1 16</inkml:trace>
  <inkml:trace contextRef="#ctx0" brushRef="#br0" timeOffset="86308.72">24206 13119 345 0,'4'-9'535'16,"-1"4"78"-16,-3-1 51 0,-3 6-73 0,1 6-126 15,-2 0-133-15,-2 7-107 16,-1 3-61-16,1 8-38 0,-2 2-29 0,-3 3-24 15,-2 5-15-15,-2 4-16 0,1 2-18 16,-1-1-16-16,0 5-22 0,-2-1-26 16,0-1-32-16,0 1-27 0,2-2-76 0,-2 0-135 15,3-6-127-15,1-2-124 0,0-7-63 0,3-2-23 16,-1-7 51-16,3-4 124 0</inkml:trace>
  <inkml:trace contextRef="#ctx0" brushRef="#br0" timeOffset="86473.64">24115 13282 307 0,'13'-29'457'0,"-3"4"102"0,-1 5 24 0,-1 6-52 15,1 6-84-15,1 4-101 0,-1 5-104 16,1 9-100-16,-1 4-59 0,2 6-43 16,-3 1-39-16,-2 4-71 0,3 5-142 15,-3-1-153-15,-2 4-160 0,1-3-78 0,-1 3-29 16,-2-3 40-16,-2 3 119 0</inkml:trace>
  <inkml:trace contextRef="#ctx0" brushRef="#br0" timeOffset="86838.39">24246 13561 71 0,'0'-11'311'0,"3"2"56"0,-3 0 31 0,2-1-54 15,2 1-71-15,0 0-73 0,2 1-60 16,3-1-55-16,-1 0-41 0,5-2-28 15,0 2-15-15,-1 0-8 0,3 4-5 0,-2-2-1 16,2 2 2-16,-2 1 5 0,-3 4 8 16,1 0 12-16,-1 4 19 0,-1 2 25 15,-3 4 25-15,0 0 21 0,-1 5 9 0,-3-1-2 16,0 1-14-16,0 3-21 0,-2-2-23 16,0-1-22-16,0 0-11 0,0-5-7 15,0 1-5-15,-2-2-4 0,2 0-1 16,0-4-3-16,-2 0 1 0,2 0-2 15,-2-1 1-15,2-3 0 0,-2 4-2 0,2-2 2 16,0 2-2-16,2 2 2 0,0-2 0 16,0 4-2-16,2 1-7 0,2 1-44 15,1 2-75-15,-1-2-103 0,3 3-113 16,-1-3-108-16,1 2-48 0,3-4 11 0,-1-2 60 16,4-6 93-16</inkml:trace>
  <inkml:trace contextRef="#ctx0" brushRef="#br0" timeOffset="87137.56">24894 13199 284 0,'4'-13'384'15,"1"0"86"-15,-3 0 17 0,-2 5-13 16,0 1-39-16,0 1-52 15,0 1-75-15,-2 2-80 0,-3 1-69 0,1 4-44 16,-2 3-26-16,-3 4-6 0,-1 4 1 0,-1 6 8 16,-2 3 13-16,1 3 7 0,-1 3 8 15,2 1-3-15,1 2-5 0,4 1-13 16,1-1-15-16,3-2-18 0,4 1-20 16,5-1-16-16,1-1-19 0,3-3-32 0,1-4-42 15,3 0-46-15,4-3-39 0,0-4-29 16,5-3-35-16,-3-3-67 0,2-7-86 15,0-2-73-15,3-7-60 0,-3-3-53 0,2-4-34 16,-1-6 41-16,-3-5 97 0,0-3 107 16</inkml:trace>
  <inkml:trace contextRef="#ctx0" brushRef="#br0" timeOffset="87303.17">25176 13369 36 0,'12'-33'233'0,"-3"7"100"0,-1 2 80 16,-1 0 56-16,-3 9 14 0,-2 1-19 16,2 5-42-16,-2 4-63 0,0 8-74 15,3 3-62-15,-3 7-35 0,2 3-14 16,-2 9-9-16,2 3-16 0,1 3-21 15,-1 3-27-15,0 3-29 0,2-1-35 0,1-1-49 16,-1-1-52-16,3 0-52 0,-3 1-68 0,2-6-170 16,-1-3-190-16,-1 0-123 15,-2-4-39-15,1-3 5 0,-3-6 42 0,0-1 156 16</inkml:trace>
  <inkml:trace contextRef="#ctx0" brushRef="#br0" timeOffset="88020.76">24488 13659 250 0,'-7'0'345'0,"3"0"64"0,-2 4-6 0,-1 0-41 15,-1 0-54-15,2 0-55 0,1 4-60 16,-1-3-60-16,2 0-53 0,2 1-37 15,0-2-23-15,2 1-13 0,2-4-6 16,0 2-3-16,4-3-1 0,0-3 2 0,3-2 1 16,2 1 4-16,-3-1 5 0,3 3 18 15,-1 1 30-15,-1 2 33 0,-1 6 24 0,1 2 13 16,-3 5 10-16,0 5-8 0,-4 2-21 16,-2 4-25-16,-2 4-23 0,-2 1-11 15,-4 4-10-15,-1-2-10 0,-1 2-7 0,-3-2-8 16,0-2-5-16,0 3-8 0,-1-7-13 15,-1 2-24-15,-2-3-100 0,0-2-166 0,-2-3-198 16,2-3-101-16,-2-4-47 0,2-1-7 16,0-3 83-16,0-1 158 0</inkml:trace>
  <inkml:trace contextRef="#ctx0" brushRef="#br0" timeOffset="88614.02">25961 12249 29 0,'2'-13'424'0,"0"2"105"16,0 1 75-16,2 6 14 0,1 1-80 15,3 6-123-15,3 3-121 0,1 5-102 0,5 6-71 16,2 0-49-16,1 6-31 0,3 1-28 16,-2 4-28-16,2-2-34 0,-2 3-101 15,1-3-146-15,-1 2-154 0,-2-3-120 16,0-5-54-16,-2-2-7 0,-2-2 78 0,-1-3 137 15</inkml:trace>
  <inkml:trace contextRef="#ctx0" brushRef="#br0" timeOffset="88798.31">26450 12328 95 0,'-2'-19'427'0,"-5"4"113"0,-3 4 75 0,-3 3-17 15,-4 7-84-15,0 2-107 0,-4 7-119 16,0 3-106-16,-2 4-72 0,-3 5-42 0,-1 5-27 15,1 0-21-15,-1 3-16 0,1 2-21 16,-1-4-32-16,1 2-109 0,3-2-155 16,2-1-173-16,2 0-105 0,0-4-47 0,2-4-2 15,0 0 89-15,0-5 147 0</inkml:trace>
  <inkml:trace contextRef="#ctx0" brushRef="#br0" timeOffset="89841.82">27339 11990 44 0,'-2'-8'271'16,"-2"2"65"-16,-1 1 41 0,-1 3-5 0,0-1-16 15,-1 3-19-15,-1 3-24 16,-3 4-35-16,-2 3-43 0,1 6-42 0,-3 2-36 16,0 6-31-16,-2 2-28 0,0 3-25 0,2 4-18 15,1 2-11-15,-1 1-11 0,4 1-7 16,3 2-4-16,1-3-4 0,5-2-2 16,2-4-5-16,2 0-1 0,5-2-2 15,3-7 1-15,3 2-1 0,2-7-4 0,4-2 2 16,0-5 1-16,4-4-2 0,-2-9 1 15,3-5 1-15,-3-3 4 0,2-7 2 16,-2-4 5-16,-2-6 4 0,-2-4 4 16,-4-5 2-16,-2-1 3 0,-5 0-1 0,-2 0-6 15,-4 6-4-15,-4-1-7 0,-2 8-10 16,-3 1-19-16,-1 5-22 0,-1 4-39 0,-2 3-117 16,1 9-159-16,1 4-173 15,0 4-92-15,1 5-37 0,1 6 7 0,3-1 101 16,0 3 153-16</inkml:trace>
  <inkml:trace contextRef="#ctx0" brushRef="#br0" timeOffset="90026.18">27597 12304 219 0,'9'9'428'0,"-3"-2"95"0,-2 7 66 15,-2 5-66-15,0 2-96 0,0 3-99 16,-2 3-92-16,3-1-95 0,-1 6-85 15,0-3-110-15,0 4-150 0,4-2-163 0,-1-2-140 16,-1-1-74-16,2-3-21 0,0-6 52 16,3 0 119-16</inkml:trace>
  <inkml:trace contextRef="#ctx0" brushRef="#br0" timeOffset="90474.32">28006 12044 144 0,'0'-13'302'0,"2"2"68"16,0 1 28-16,0 0-8 0,0 1-13 0,2 0-17 15,3 1-32-15,1 0-48 0,1 2-58 16,-1-2-54-16,3 3-43 0,1-1-33 15,-1 5-25-15,2 1-8 0,-1 1-6 0,3 5 2 16,-2 3 2-16,0 1 2 0,-1 9 2 16,1 3-2-16,-2 6-2 0,-3 2-10 15,0 8-11-15,-1 0-11 0,-3 4-10 0,2 1-21 16,-1 1-27-16,-3-1-25 0,0-3-53 16,0 3-138-16,-2-2-163 0,0-3-157 15,-2-2-68-15,0-5-26 0,0-2 26 0,-3-6 125 16</inkml:trace>
  <inkml:trace contextRef="#ctx0" brushRef="#br0" timeOffset="90638.03">28130 12344 2 0,'0'-19'292'0,"0"2"66"16,0 3 77-16,5 3 7 0,-1-1-27 0,0 6-47 15,3-2-48-15,1 5-56 16,3-1-76-16,-1 0-92 0,1 3-121 0,1 1-146 15,3-4-144-15,2 3-149 0,0-2-75 16,0-2-21-16,-2-1 47 0,2 0 102 0</inkml:trace>
  <inkml:trace contextRef="#ctx0" brushRef="#br0" timeOffset="90835.95">28583 11873 325 0,'7'-12'468'0,"-3"3"97"0,-2 6 26 15,0 3-55-15,-2 9-82 0,-2 5-96 16,0 8-95-16,0 6-84 0,0 6-51 0,0 4-36 16,0 4-25-16,-1 1-19 0,3 2-14 15,-2 4-13-15,2-5-14 0,0 1-16 16,0 1-21-16,0-5-20 0,0-2-48 0,-2-2-127 16,2 0-164-16,0-8-164 0,2-3-75 15,0-2-28-15,-2-10 19 0,3 1 112 0</inkml:trace>
  <inkml:trace contextRef="#ctx0" brushRef="#br0" timeOffset="92496.13">28975 11966 7 0,'0'0'76'16,"0"0"-10"-16,0 0-4 15,0 0-2-15,0 0-1 0,0 0 4 0,0 0 5 16,0 0 4-16,0 0 8 0,0 0 6 0,0 0 6 15,0 0 5-15,0 0 5 0,0 0 7 16,0 0 4-16,0-1 6 0,0 1 4 0,2-4 1 16,-2 4-3-16,2-1-9 0,-2-2-12 15,2 2-17-15,1-3-19 0,1 0-19 0,0 3-16 16,0-5-12-16,3 5-6 0,-1-3-5 16,2 0-3-16,1 3-2 0,-1-2 0 15,1 3-1-15,-1-2 0 0,1 2 0 0,-1 0 2 16,1 2 2-16,-1 1 5 0,1-2 10 15,-1 4 12-15,1 3 24 0,-1-2 26 16,0 3 28-16,-1 0 22 0,-1 4 23 0,0 0 11 16,1 2-5-16,-3 0-12 15,-2 0-21-15,0 5-21 0,-2-2-25 0,-2-1-22 16,-2 1-17-16,0 1-14 0,-3-2-9 0,1 1-8 16,-2 1-5-16,-3-3-8 0,0-1-12 15,1 0-37-15,-3-1-93 0,-2 1-118 16,3-2-119-16,1 0-124 0,-2-4-76 0,3-1-9 15,1-4 67-15,3-3 109 0</inkml:trace>
  <inkml:trace contextRef="#ctx0" brushRef="#br0" timeOffset="92728.5">29549 11912 312 0,'8'-5'493'0,"-2"5"87"16,-1 4 54-16,-1 1-77 0,0 5-123 0,0 4-116 15,-1 3-98-15,1 7-86 0,-2-3-50 16,2 6-35-16,-2 1-20 0,0 2-14 16,0 1-17-16,1-1-17 0,-1-1-40 0,0 2-97 15,-2-2-143-15,0 0-144 0,-2-1-122 16,0-3-54-16,-1-5 2 0,-1 0 78 15,0-4 132-15</inkml:trace>
  <inkml:trace contextRef="#ctx0" brushRef="#br0" timeOffset="93275.87">29623 12045 84 0,'-4'-14'229'0,"-1"3"32"15,1 1-27-15,0 0-39 0,2 4-37 16,0-2-35-16,-1 3-30 0,1 0-32 0,2 3-27 16,-2-3-15-16,2 2-11 0,0 2-2 15,0 1-4-15,0-4 4 0,0 4 10 0,0-1 12 16,2-2 18-16,-2 3 18 0,2-1 22 16,-2-3 17-16,3 3 13 0,-3-2 7 15,2 3 1-15,-2-1-4 0,2-1-5 16,-2 2-7-16,2-4-10 0,-2 4-9 15,0-1-6-15,0 1-5 0,0 0-3 0,0 0-1 16,0 0-2-16,0 0 1 0,0 0-1 16,0 0-2-16,-2 0-2 0,2 0-5 0,-2 0-7 15,2 0-9-15,0 0-6 0,0 0-7 16,0 0-7-16,0 0-6 0,0 0-5 0,0 0 0 16,0 0-3-16,-2 0-1 0,2 0-1 15,0 1-1-15,-3-1 3 0,3 4-1 16,-2-4-3-16,0 2 0 0,-2-1 0 0,-2 2-2 15,-3 2-1-15,-1 0 0 0,-3 3 0 16,-4 0 2-16,0 5 0 0,-2-1 1 0,0 1 4 16,0 0 2-16,0-2 0 0,2 0-1 15,2 0 1-15,0-2-4 0,5-1-7 16,1-3 0-16,3 2-3 0,2 1-2 0,2-3-4 16,2-1 3-16,2 1 2 0,4-4 0 15,0 4 0-15,5-3 1 0,2 1 0 0,-1-2-6 16,3 2-11-16,0-3-17 15,0 2-35-15,0-2-110 0,-1 3-157 0,1-3-169 16,0 1-94-16,0-1-42 0,2-1 8 16,-2 1 93-16,2-5 151 0</inkml:trace>
  <inkml:trace contextRef="#ctx0" brushRef="#br0" timeOffset="93808.01">30571 11952 176 0,'-4'-4'314'0,"0"1"40"0,1-2-10 16,1 1-64-16,2-1-68 0,2 0-56 16,3 1-47-16,1-2-38 0,2 1-23 0,5-3-12 15,0 2-6-15,2-2 4 0,2 1 13 16,0 6 24-16,-1-2 39 0,1 6 39 16,0 2 35-16,0 3 17 0,-2 5 1 0,-2 8-19 15,0 3-32-15,-3 6-40 0,-1 4-36 16,-3 4-22-16,-2 3-17 0,-2 2-11 15,0 1-11-15,-4 0-3 0,-2 1-4 0,0-1-5 16,-5-1-3-16,-1-3 0 0,-3 0 3 16,-2-3-1-16,-2-3 0 0,-2-2-1 0,0-6 0 15,-2 0-1-15,2-10-2 0,-2 0-2 16,2-7-2-16,0-4-2 0,0-5-4 0,2-5-2 16,2-4 1-16,2-7-1 0,3 0 2 15,3-6 5-15,5 1 1 0,4-4 3 16,5 1 0-16,1 3 2 0,3-1 1 15,3 5 1-15,3 1 3 0,2 3 0 0,1 4 3 16,3-1 0-16,0 5-3 0,2 1-1 0,3 3 1 16,-3 1-3-16,1 0-16 0,-3 0-63 15,0 1-138-15,-4 2-159 16,0-2-149-16,-2 3-77 0,-2-3-25 0,-4 2 40 16,-1-1 128-16</inkml:trace>
  <inkml:trace contextRef="#ctx0" brushRef="#br0" timeOffset="95072.08">21728 15009 210 0,'2'0'364'0,"0"0"57"0,0-1 15 15,0 1-47-15,0-3-67 0,2 2-76 16,3-4-65-16,-1 2-52 0,3 0-50 0,1-1-61 16,1 3-80-16,-1 1-96 0,3 0-101 15,-2 0-112-15,1 0-81 16,-1 1-20-16,-3 5 32 0,1-2 73 0</inkml:trace>
  <inkml:trace contextRef="#ctx0" brushRef="#br0" timeOffset="95200.58">21859 15112 217 0,'0'0'244'0,"2"0"0"0,0 0-50 15,0 0-51-15,2-3-44 0,3 2-29 0,1 1-22 16,1-3-36-16,3 0-53 16,1 2-79-16,0-4-81 0,2 2-43 0,2-2-23 15,-3 4 2-15</inkml:trace>
  <inkml:trace contextRef="#ctx0" brushRef="#br0" timeOffset="97788.63">22928 14930 147 0,'-2'-5'228'0,"-1"0"5"16,3-3-15-16,-2 5-18 0,2-5-10 0,0 4-6 16,0-2-1-16,0 1-2 0,0 1-1 15,0-2 4-15,2 2 4 0,-2 3 3 16,3-4-2-16,-1 2-7 15,0-2-13-15,2 4-22 0,0-5-23 0,1 5-26 0,-1-3-25 16,2-1-24-16,3-3-17 16,-3 4-11-16,2-3-7 0,1 1-3 0,1-1-4 15,-1 2-4-15,2-1 2 0,-3 1-3 16,0 0-1-16,1 4-1 0,-1-2 0 0,-1 2 1 16,-1-3-3-16,0 4 2 0,-1 4 2 15,-1-3-1-15,0 2 2 0,-2 3 3 16,-2 1 1-16,0 2-2 0,0 3-1 15,-2 0-1-15,2 1 0 0,-2-1-5 0,2 2-2 16,-2 0 4-16,2 0-2 0,2-2-1 16,0 2 1-16,0 1 2 0,2-2-1 15,3 0-1-15,-1 0 1 0,1 2 1 16,1-2 0-16,0-2-1 0,1 0 4 0,-3 1 1 16,3 0 6-16,-3-2 6 0,-2-1 5 15,1 2 6-15,-3-2 1 0,-2 3 1 16,0 0-4-16,-5 1-7 0,1-1-5 15,-2 1-6-15,0 0-5 0,-3-1-4 0,-2 0-5 16,1 1-15-16,-1-3-26 0,1 1-72 0,-3 2-129 16,2-4-144-16,3-3-145 0,2-1-66 15,-1-4-15-15,5-2 50 0,2-2 116 16</inkml:trace>
  <inkml:trace contextRef="#ctx0" brushRef="#br0" timeOffset="98169.21">23548 14769 102 0,'10'-16'430'0,"-1"2"106"15,-3 3 68-15,-1 2-24 0,-1 1-83 16,0 5-110-16,0 3-114 0,0 3-97 16,1 5-60-16,-1 3-37 0,0 4-23 15,0 3-22-15,1 3-12 0,-1 2-9 0,0-1-6 16,-2 3-8-16,2 1-5 0,-1-2-8 15,-1 1-17-15,0-3-24 0,-2-2-66 0,-2 2-91 16,0-6-97-16,-1 0-78 0,-1-2-53 16,-2-3-26-16,0-3 31 0,-3-3 79 15,-2-9 94-15,1 0 91 0,-1-8 87 16,-1-1 77-16,1-4 72 0,3-7 68 16,1-1 72-16,3-2 76 0,4 1 68 0,0-2 41 15,4 3 7-15,3 0-24 16,1 5-51-16,3 0-72 0,1 5-81 0,3 0-64 15,2 5-44-15,4 1-26 0,0 2-22 16,1 4-33-16,1 2-82 0,0 2-140 16,0 2-145-16,1 4-144 0,-1-1-70 0,-2 2-17 15,0 1 56-15,-2 2 124 0</inkml:trace>
  <inkml:trace contextRef="#ctx0" brushRef="#br0" timeOffset="98318.78">24143 14813 54 0,'15'0'407'0,"-5"0"102"0,1 3 75 0,-5-1-2 16,0 4-86-16,1 2-117 0,-3 2-113 16,0 2-102-16,-2 1-98 0,3 3-126 15,-3 1-157-15,0-1-153 0,2-3-146 0,-2 0-73 16,2 0-16-16,1-4 58 0,-1-2 123 16</inkml:trace>
  <inkml:trace contextRef="#ctx0" brushRef="#br0" timeOffset="98667.6">24509 14640 231 0,'10'-15'480'0,"-3"2"91"0,-1 7 60 16,-2 2-51-16,1 5-104 0,-1 4-127 16,2 7-104-16,1 0-77 0,-1 10-48 15,0-1-27-15,3 4-18 0,-1 3-13 0,1 2-13 16,-3-1-14-16,-2 2-13 0,-2 1-12 15,0 0-14-15,-2-2-15 0,-2 3-17 16,-2-7-13-16,0 2-12 0,-2-5-12 16,-1-3-11-16,-1-3-10 0,-3-3-14 15,-2-4-7-15,-1-6-1 0,-1-4 10 0,-2-8 14 16,0 1 21-16,0-7 34 0,0-5 41 16,2-1 31-16,3-3 25 0,3-2 21 0,1 4 10 15,3-3-1-15,5 2-12 16,3 1-14-16,1 4-12 0,6 1-15 0,3-1-9 15,4 5-4-15,2-2-5 0,4 3-6 0,5 2-6 16,-1 0-14-16,1 0-26 16,1 2-80-16,-1 3-150 0,0-1-170 0,-3 1-128 15,0 0-59-15,-1 4-13 0,-5 0 59 16,0 4 138-16</inkml:trace>
  <inkml:trace contextRef="#ctx0" brushRef="#br0" timeOffset="99463.83">22445 15618 49 0,'6'0'217'0,"1"0"41"0,1-3 15 0,3 0 16 15,2 2 26-15,1-2 31 0,8-2 21 16,1 1-3-16,6-2-37 0,5-1-58 15,7-1-61-15,5 3-54 0,5-4-42 0,8-1-33 16,5 1-17-16,8 0-13 0,6-3-7 16,11 2-7-16,6-2-7 0,9-1 0 0,6 0-4 15,4-2-1-15,7 1-1 0,2-1 0 16,4 1-4-16,4-2-1 0,0 1-3 16,5 0-1-16,-3 0-5 0,0 2-2 0,-6 0-3 15,-6 0 0-15,-7 0-1 0,-6 2-1 16,-8 2 4-16,-9 0 10 0,-9 2 15 15,-8 3 10-15,-8-1 9 0,-7 1 8 16,-6-1 1-16,-8 4-6 0,-5-1-11 0,-4-2-8 16,-7 3-8-16,-3-2-7 0,-5 3-7 0,-2-1-6 15,-4 1-18-15,-2-4-25 0,-3 4-31 16,1-1-31-16,-5-2-81 0,-2 2-168 16,0-3-188-16,-4 4-103 0,-4-1-37 15,-2-2-6-15,-5 3 65 0,-1 0 159 0</inkml:trace>
  <inkml:trace contextRef="#ctx0" brushRef="#br0" timeOffset="108505.09">23000 15844 110 0,'0'-6'386'0,"0"6"86"0,0 0 81 15,0 7-22-15,-2 2-69 0,2 7-85 16,0 6-86-16,0 3-78 0,0 8-79 0,0-3-52 16,0 6-33-16,0 3-21 0,2-1-16 15,0 2-8-15,0-5-4 0,2 2-8 16,-2-1-17-16,3-5-41 0,-3 1-79 15,0-2-113-15,2-1-116 0,0-4-124 0,-2 0-72 16,0-4-3-16,1 1 54 0,-3-5 102 16</inkml:trace>
  <inkml:trace contextRef="#ctx0" brushRef="#br0" timeOffset="108772.57">23370 15828 254 0,'6'-20'483'0,"-1"3"82"0,-1 5 55 0,0 3-64 15,-2 5-108-15,3 4-125 0,-1 9-106 16,0 6-77-16,2 7-50 0,-1 6-34 0,1 5-21 16,-2 2-14-16,0 3-11 0,1 3-4 15,-1-3-7-15,0 1-11 0,-2-3-21 16,2-2-56-16,-1 0-112 0,-3-5-131 15,2 0-133-15,0 0-103 0,-2-5-41 0,2-3 23 16,-2-3 95-16,0-2 123 0</inkml:trace>
  <inkml:trace contextRef="#ctx0" brushRef="#br0" timeOffset="108970.03">23425 15971 67 0,'-13'-18'293'0,"1"2"68"0,-1 4 43 0,-2 3-11 15,0 4-22-15,1 5-24 0,1 5-26 16,0 1-38-16,0 4-48 0,5 0-45 16,0 1-43-16,1 3-38 0,3-1-35 0,4 2-24 15,0-5-18-15,4 5-12 0,3-5-4 16,1 0-10-16,3-1-21 0,1 0-59 0,3-4-132 16,2-2-147-16,0 2-162 0,2-2-81 15,2-3-27-15,-2 1 32 0,2-1 117 16</inkml:trace>
  <inkml:trace contextRef="#ctx0" brushRef="#br0" timeOffset="109433.69">23901 15731 91 0,'-2'-11'339'0,"0"-2"64"16,0 5 51-16,2-1-52 0,0 0-72 0,0 1-77 15,2 5-69-15,0-2-61 0,3 1-50 0,1-1-34 16,0 2-18-16,1 3-12 0,1 0-7 16,0 3-7-16,1-2-3 0,-1 3-3 15,1 0-2-15,-3 1 3 0,3 2 1 0,-3-2 5 16,0 3 13-16,-1 1 23 0,1 3 28 16,-2-2 28-16,0 1 24 0,1 3 15 0,-1 0 5 15,0 1-14-15,0 0-21 0,1-1-25 16,-1 1-19-16,0-2-18 0,0 0-11 15,1 0-5-15,-3-1-4 0,0 0-2 16,0-2-1-16,-2 0-1 0,-2 1-3 16,0 1-4-16,-3-1 0 0,-1 3-9 0,-2-3-27 15,-3 3-78-15,-2-2-124 0,3 5-137 16,-1-5-149-16,1 5-75 0,1-4-16 0,3 0 53 16,-1-1 114-16</inkml:trace>
  <inkml:trace contextRef="#ctx0" brushRef="#br0" timeOffset="109632.82">24329 15834 360 0,'8'-6'535'0,"-1"3"68"16,-3 3 41-16,-2 7-85 0,-2 1-152 0,2 9-148 15,-2 0-114-15,2 5-81 16,-2-1-94-16,2 3-132 0,-2 1-149 0,3-1-151 15,-3-2-102-15,2 4-41 0,-2-6 24 16,2 1 96-16,2-7 130 0</inkml:trace>
  <inkml:trace contextRef="#ctx0" brushRef="#br0" timeOffset="109998.55">24691 15695 426 0,'6'-13'554'0,"1"9"69"0,-3 3 39 0,-2 5-93 16,2 6-143-16,-2 5-146 0,3 4-102 16,-1 6-64-16,0 4-42 0,0 1-28 0,0 1-20 15,1 3-13-15,-1-1-13 16,0-3-13-16,0 3-11 0,-1-7-14 0,-1-1-10 0,0-1-13 16,0-5-15-16,-2-3-24 0,-2-4-19 15,0-4-13-15,-3-4-6 0,-1 0 6 16,-2-9 17-16,-3-3 26 0,0-3 31 15,1-3 27-15,-1-7 27 0,3-3 28 0,-1-1 31 16,1-5 31-16,4 2 24 0,-1 2 18 16,3 1 3-16,2 1-8 0,0 5-16 0,5 0-19 15,1 4-16-15,2 1-14 0,3 4-5 16,4-1-5-16,2 6-9 0,4-3-4 0,0 3-7 16,4 4-8-16,1-2-5 0,1 3-8 15,1-2-10-15,-1 2-22 0,1-2-33 16,-3 2-124-16,-1 0-174 0,-3-3-175 15,0 3-85-15,-4-1-32 0,0-2 6 0,-2 1 109 16</inkml:trace>
  <inkml:trace contextRef="#ctx0" brushRef="#br0" timeOffset="110844.18">26712 14774 4 0,'5'-7'283'0,"-1"2"98"0,0 5 110 16,4 0 16-16,1 7-22 0,4 2-39 16,1 5-47-16,6 3-86 0,-1 3-108 0,4 5-83 15,0 4-54-15,0 0-30 0,3 4-24 16,-1 1-22-16,-1-4-39 0,-1 3-93 16,0-2-126-16,-4 1-133 0,0-2-138 15,-2-5-61-15,-2-4-8 0,-2-1 67 0,-3-3 117 16</inkml:trace>
  <inkml:trace contextRef="#ctx0" brushRef="#br0" timeOffset="111043.16">27186 14912 252 0,'-6'-15'484'0,"-2"4"92"16,-5 5 57-16,-2 2-69 0,-4 10-104 15,0 4-125-15,-4 9-118 0,-3 5-87 0,-1 5-57 16,-1 7-31-16,1 2-21 0,-1 1-14 15,1 2-21-15,3 1-42 0,1-2-108 16,4-1-143-16,2-2-158 0,2-3-107 16,3-2-48-16,1-2 7 0,3-9 90 0,1-3 132 15</inkml:trace>
  <inkml:trace contextRef="#ctx0" brushRef="#br0" timeOffset="111477.88">27616 14685 21 0,'0'-10'332'0,"-2"5"90"0,-2 0 86 0,-3 2 6 16,-1 6-46-16,-3 2-66 0,-1 5-73 16,-3 5-80-16,0 5-79 0,-2 6-64 15,0 3-40-15,0 8-26 0,0 2-12 0,0 3-8 16,0 4-6-16,5 0-7 0,1-1-2 16,3 2-2-16,3-2-2 0,5-6 3 0,5-3 2 15,1-2 2-15,5-1 0 0,3-8 0 16,3-4 2-16,2-4-1 0,3-8-2 15,3-5-2-15,0-4 2 0,1-7 0 16,1-7 2-16,-1-3 2 0,-1-6 4 0,-2-3 3 16,-4-7 2-16,-2-2-2 0,-4-3 2 0,-7-3-1 15,-1-2-3-15,-7 2-3 0,-3 0-1 16,-5 6-5-16,-3 3-13 0,-2 3-13 16,-4 6-38-16,-4 4-128 0,2 9-172 15,-3 3-176-15,1 7-85 0,0 3-36 0,2 6 7 16,4 5 113-16</inkml:trace>
  <inkml:trace contextRef="#ctx0" brushRef="#br0" timeOffset="111674.19">27993 15042 424 0,'8'6'549'0,"-3"9"64"0,-3-1 37 15,-2 10-105-15,0 1-158 0,0 1-150 0,0 6-104 16,0 2-74-16,0-1-91 0,2 1-146 16,0 0-171-16,0 0-158 0,2-5-82 0,1-1-33 15,-1-6 30-15,2-2 115 0</inkml:trace>
  <inkml:trace contextRef="#ctx0" brushRef="#br0" timeOffset="112189.17">28222 14753 35 0,'0'-4'198'16,"0"-1"13"-16,2 0 3 0,0-1 5 15,0-3 10-15,2 0 19 0,2-1 17 16,1 1 18-16,-1 0 10 0,3 1 0 16,1-1-16-16,1 0-31 0,-1-2-35 0,3 2-43 15,2 0-42-15,-2 3-33 16,1 1-23-16,1 1-11 0,2 4-4 0,-2 0-2 15,2 4 3-15,-2 6 0 0,2 4 2 16,-3 3-6-16,-1 6-10 0,0 3-5 0,0 4-11 16,-3 3-11-16,1 2-18 0,-3-2-19 0,1 5-18 15,-3-2-28-15,-4-1-64 0,0 2-124 16,-2-1-142-16,0-1-147 0,-2-1-77 0,-2-5-27 16,0 1 37-16,-5-5 114 0</inkml:trace>
  <inkml:trace contextRef="#ctx0" brushRef="#br0" timeOffset="112371.5">28387 15047 320 0,'0'-17'437'0,"2"4"88"16,2 1 19-16,4 2-60 0,1 0-84 0,4 4-89 16,1-2-92-16,1 1-98 0,2 3-108 15,2 3-138-15,0-3-152 0,0 3-156 16,0-2-108-16,0-2-43 0,0 1 19 0,-2-1 87 15,2 2 126-15</inkml:trace>
  <inkml:trace contextRef="#ctx0" brushRef="#br0" timeOffset="112605.34">28912 14489 288 0,'2'-7'508'0,"-4"3"83"0,-1 5 56 16,1 3-64-16,0 8-117 0,0 6-129 0,-2 5-107 16,2 3-72-16,-3 8-46 0,3 2-32 0,0 3-20 15,0-1-16-15,0 3-12 0,0 2-10 16,0-3-13-16,0 2-17 0,2-1-21 16,-2-3-24-16,-1-3-46 0,1 1-115 0,0-2-151 15,2-1-153-15,-2-4-93 16,2-7-36-16,0-2 11 0,2-3 97 0,0-5 147 0</inkml:trace>
  <inkml:trace contextRef="#ctx0" brushRef="#br0" timeOffset="113432.59">29047 14574 167 0,'-2'-4'323'0,"-2"1"74"16,2 2 7-16,-1-3-15 0,1 3-30 0,0-2-39 16,2 2-55-16,2-3-57 0,0 3-50 15,1-3-40-15,1 0-33 0,2 1-23 0,0 0-17 16,1 1-13-16,1-1-13 0,1 2-9 15,-1-2-3-15,1 1-3 0,-1 2-2 16,1 0-2-16,-1 0-1 0,1 0 2 0,-3 2-1 16,2 2 0-16,-1 1 0 0,-1 0 2 15,0 1-1-15,1 2 1 0,-1-3 0 0,0 3-2 16,1 0 0-16,-3 1-2 0,2 3 2 16,1 0-1-16,-1-2 1 0,3 5-1 0,-1-2 2 15,1 3 1-15,-1-2 0 0,0 2 11 16,1-2 8-16,-1 2 13 0,-1 0 6 15,-3 1 10-15,0-5 2 0,-2 5-5 16,-2-4-9-16,-2 3-9 0,-2 0-7 16,-2-2-11-16,-3 2-12 0,-1-3-24 0,-3 0-69 15,0 0-124-15,-2 2-138 0,3-5-154 16,-1 1-80-16,2-2-27 0,1 0 41 0,-1-4 112 16</inkml:trace>
  <inkml:trace contextRef="#ctx0" brushRef="#br0" timeOffset="113680.32">29553 14541 292 0,'10'-12'549'0,"-1"6"75"16,-5 1 51-16,0 5-32 0,1 5-138 0,-1 5-156 15,-2 6-104-15,2 5-63 0,-2 1-44 16,0 6-33-16,1 1-30 0,-3 2-33 15,0 0-31-15,0 3-34 0,-3-1-35 16,1-2-33-16,0 1-53 0,-2-6-128 0,2 2-154 16,-2-6-156-16,2-2-66 0,-3-2-21 15,3-6 27-15,-2 0 115 0</inkml:trace>
  <inkml:trace contextRef="#ctx0" brushRef="#br0" timeOffset="113850.09">29597 14666 317 0,'-4'-20'506'0,"-2"2"85"16,-1 2 39-16,-3 6-73 0,-1 3-117 0,-1 3-130 16,-1 4-118-16,-2 4-81 0,0 0-48 15,0 5-30-15,1 0-14 0,3 0-8 16,0 2-10-16,5-2-7 0,2 1-8 0,4-4-23 16,0 2-70-16,4-4-135 0,2-3-139 15,3 3-146-15,-1-4-71 0,3-4-21 16,0 3 48-16,1 1 121 0</inkml:trace>
  <inkml:trace contextRef="#ctx0" brushRef="#br0" timeOffset="114495.75">30139 14595 231 0,'4'-9'369'0,"3"0"77"15,-1-1 29-15,0 1-28 0,5 0-44 0,0 1-52 16,-1 0-63-16,3 2-65 0,0 2-62 16,-1-1-48-16,1 5-30 0,0 5-24 15,-1 1-7-15,-1 6-4 0,-3 4-3 16,1 5 1-16,-1 4-5 0,-3 4 0 0,-1 5-5 16,-2 0-7-16,-2 5-7 0,-2 0-8 15,-2-1-3-15,-3 0-2 0,-1 0-4 0,-3 0-3 16,-4 2-2-16,1-5 0 0,-5-1-3 0,0-1-2 15,-3-4 1-15,-1-4 1 0,0-4-1 16,0 0-2-16,-1-8-3 0,3-2-3 0,0-6-3 16,0-5-4-16,4-5 4 0,2-3 1 15,2-5 4-15,7-6 4 0,2 2 1 0,4-5 3 16,2 2 1-16,4 3 1 0,5-1 2 16,-1 2-2-16,5 3 3 0,2-2 1 15,2 6-1-15,4 0-5 0,1 2-18 0,1 2-29 16,0 0-127-16,3 0-173 0,-3 1-177 15,1-2-91-15,-3 5-35 0,2-3 5 16,1 0 112-16</inkml:trace>
  <inkml:trace contextRef="#ctx0" brushRef="#br0" timeOffset="116750.05">30747 14946 73 0,'-7'-1'345'16,"-1"-3"90"-16,2-2 85 15,-1 5-24-15,1-4-48 0,2 2-66 0,1 2-80 16,1-3-83-16,4 3-86 0,1-2-58 0,3 2-36 16,0-3-20-16,3 3-18 0,-1 1-39 15,3 0-72-15,-1 0-101 0,1 1-112 16,0 3-106-16,-1 0-98 0,-1 1-24 15,-3-1 39-15,-4 1 86 0,0 2 102 0</inkml:trace>
  <inkml:trace contextRef="#ctx0" brushRef="#br0" timeOffset="116883.1">30723 15073 192 0,'-4'0'251'15,"2"3"14"-15,2-3-61 0,2 0-61 16,2-3-51-16,5 3-37 0,4-1-31 0,1-3-46 15,3 0-75-15,0 3-87 0,2-4-49 16,0 1-25-16,-2-2-3 0</inkml:trace>
  <inkml:trace contextRef="#ctx0" brushRef="#br0" timeOffset="166402.82">31265 14369 35 0,'0'-4'241'16,"0"0"45"-16,-2 3 14 0,2-2-12 0,-2 2-14 15,2-3-13-15,0 4-17 16,0-1-21-16,0 1-26 0,0 0-26 0,0 0-18 15,0 0-12-15,0 0-8 0,0 0-4 16,0 0-6-16,0 1-11 0,-2-1-14 0,2 4-14 16,-4 0-19-16,-1 1-15 0,1 3-11 15,-2 4-10-15,-3 2-5 0,1 2-4 0,-1 0-3 16,1 7-4-16,0 2-4 0,-1 3-2 16,1 1-2-16,-1 1-1 0,5 0-1 15,0 2-1-15,4 1-1 0,0-4 1 0,2 0 2 16,2-3-4-16,4 3 2 0,1-7 1 15,2 0 0-15,1-3 0 0,3-2 0 0,0-4-1 16,2 2 1-16,2-6-1 0,0-5-1 16,0 1 2-16,0-5-1 0,0-5 0 0,0-2 2 15,0-5-2-15,0-1-2 0,-2-4 2 16,-2-7 0-16,-2 0 1 0,-5-4 5 16,-2-3 7-16,-1 0 3 0,-5-6 3 0,-5 2 1 15,-3-2 1-15,-3 4-5 16,-1-1-7-16,-3 5-2 0,-4 0-11 0,-2 5-15 15,-3 5-28-15,-1 4-85 0,0 6-156 0,1 2-154 16,1 6-133-16,4 2-61 0,2 5-14 16,0-1 66-16,9 4 144 0</inkml:trace>
  <inkml:trace contextRef="#ctx0" brushRef="#br0" timeOffset="166657.34">31583 14769 205 0,'4'15'392'0,"-2"1"43"0,-2 5 28 16,-2 0-83-16,2 3-115 0,-2 2-102 16,2 2-109-16,2 2-132 0,0 0-138 15,0-1-132-15,2 4-69 0,-1-7-32 16,-1 2 22-16,2-3 80 0</inkml:trace>
  <inkml:trace contextRef="#ctx0" brushRef="#br0" timeOffset="166884.57">31885 14489 478 0,'0'-7'578'0,"-2"3"56"0,0 0 37 0,0 8-92 0,0 1-174 16,2 7-155-16,0 5-90 0,0 3-51 15,0 5-33-15,2 1-30 16,-2 3-21-16,2 4-23 0,0-3-20 0,0 4-34 15,-2-2-94-15,3 1-160 0,-1-3-168 0,0-1-118 16,0 1-52-16,0-5-7 0,-2-1 73 16,0-1 149-16</inkml:trace>
  <inkml:trace contextRef="#ctx0" brushRef="#br0" timeOffset="167399.82">32106 14489 189 0,'4'-16'439'0,"-2"3"86"16,-2-2 65-16,2 5-43 0,0-1-97 0,0-2-107 15,0 4-97-15,3 2-82 0,1 2-64 16,0 0-41-16,3 2-27 0,-1 3-13 16,3 4-6-16,-1 4-7 0,3 5 1 0,-2 4-1 15,-1 3 1-15,-1 5-1 0,-3 4-2 16,0 0 1-16,-1 5-4 0,-1-3-9 0,-4 3-25 15,0 1-79-15,-2-1-133 0,0-1-135 16,-3 1-150-16,-1-3-68 0,0 0-20 16,-5 2 54-16,1-7 122 0</inkml:trace>
  <inkml:trace contextRef="#ctx0" brushRef="#br0" timeOffset="167534.63">32095 14876 8 0,'4'-19'337'16,"3"0"58"-16,-3 3 35 15,2 1-25-15,3 1-95 0,1 4-114 0,3 1-149 16,2 2-156-16,0-1-170 0,1 2-89 0,1 2-49 16,0 0-8-16,0 3 52 0</inkml:trace>
  <inkml:trace contextRef="#ctx0" brushRef="#br0" timeOffset="167863.35">32552 14425 284 0,'-2'-5'483'16,"-4"4"88"-16,-3 2 58 0,-1 7-75 0,-1 3-107 15,-2 4-116-15,-1 9-102 0,-1 1-84 16,0 1-53-16,2 6-35 0,-2 2-22 0,5-1-11 16,-1 1-11-16,3 0-5 0,1-2-3 15,3-1-1-15,2-3-4 0,4-2-5 16,0-1-3-16,3-5-3 0,1-2-1 0,2-2-1 15,1-4 2-15,4-5 3 0,-3-2 1 0,3-4 1 16,0-2 4-16,-1-4 0 0,-1-2 1 0,-3-2 4 16,-1 2 7-16,-3-1 4 0,-2 0 2 15,-4 2 3-15,0 2 0 0,-5 0-2 0,-1 8-4 16,-3-3-3-16,-1 7-7 16,-1-3-12-16,0 5-23 0,3 1-58 0,-1 1-123 15,3-1-146-15,1-2-143 0,3-1-95 16,4-3-38-16,2-1 27 0,2-4 108 0,3 0 136 15</inkml:trace>
  <inkml:trace contextRef="#ctx0" brushRef="#br0" timeOffset="168191.06">32686 14615 132 0,'8'-19'414'0,"-2"5"99"0,1-1 73 0,-3 6-38 15,-2 0-67-15,2 4-92 0,-2 5-97 0,1 4-85 16,-1 5-64-16,-2 1-42 0,0 6-30 15,0 4-21-15,0 5-15 0,-2 1-12 0,-3 3-7 16,3-1-6-16,-2 2-6 16,2-1-8-16,-2-1-9 0,1-2-10 0,1 1-11 0,0-3-7 15,0-4-5-15,0-3-6 0,0 0-6 0,0-4-11 16,-2-4-14-16,-1-5-19 0,1 0-13 16,-2-4-3-16,-3-5 6 0,1-4 19 0,-1-2 21 15,-1-3 30-15,-1-5 29 0,3 1 26 16,-1-3 29-16,1-3 28 0,4 2 23 0,-1-1 14 15,3 0 5-15,2 3-4 0,2 0-14 0,3 1-19 16,1 3-20-16,2 1-16 0,3 1-8 16,2 2-9-16,1 3-9 0,3 0-4 0,2-1-7 15,3 4-12-15,-3 1-38 0,2 1-113 16,-2-1-154-16,0 2-185 0,0 2-96 0,0 1-41 16,-2-3 8-16,-2 3 98 0</inkml:trace>
  <inkml:trace contextRef="#ctx0" brushRef="#br0" timeOffset="168791.96">33198 14636 11 0,'2'-8'320'16,"-2"1"71"-16,0-2 65 0,0 3 5 16,2-4-44-16,0 1-58 0,0 0-53 0,2 1-57 15,3-1-55-15,-1 0-55 0,3 0-47 0,-1 2-33 16,5 0-20-16,0 2-13 0,-1 4-9 16,3 1-2-16,0 4 1 0,0 1 0 0,-1 4-1 15,1 3-2-15,-2 5 0 0,-2 0-1 16,-1 7 0-16,-3 1-2 0,-1 1 0 0,-4 2 0 15,0 1-3-15,-4 2 0 0,-2 2-2 0,-3-3-1 16,-1 3-1-16,-5-4 0 0,1 2 0 0,-5-3 0 16,0-2-1-16,-4 2 0 0,-3-7-2 15,-1 3 0-15,-3-7 1 0,1 1-1 0,-3-3-1 16,3-6-1-16,-3-3 0 0,2-2-1 16,3-4-3-16,2-1 2 0,2-7-1 0,6-1 0 15,2 1 2-15,7-5-1 0,2-2 1 0,6 1-2 16,6 2 0-16,3-2 3 0,6 2-2 15,4 1 2-15,4 0 2 0,3 4 2 0,1 0-4 16,1 1-18-16,0 2-57 0,-1 0-120 0,1 4-136 16,0 4-163-16,-3-4-85 0,-2 1-30 15,-1 2 34-15,-3 2 104 0</inkml:trace>
  <inkml:trace contextRef="#ctx0" brushRef="#br0" timeOffset="169886.61">30927 15411 26 0,'-3'-1'197'0,"3"1"20"0,0-3-21 0,0 2-19 15,3-3-10-15,-1 3 0 16,0-3 9-16,2 0 15 0,2 0 16 0,1 2 11 15,1-3 10-15,1 0 2 0,3 1-3 0,1-1-13 16,4 0-21-16,4-1-29 0,2 1-28 16,7-3-29-16,2 2-25 0,6-1-25 0,4-1-18 15,5 3-9-15,6-3-8 0,4 1-5 16,4 1-5-16,7-2-1 0,2 3-1 0,4-3-2 16,4 1-1-16,1 3 0 0,3-1-2 15,3 1 1-15,0-1-1 0,1 4 1 0,1 1-2 0,0 0 2 16,-2 0-2-16,-1 1 0 0,1 2-4 15,-3 2 0-15,-1-4 0 0,-3 4-1 0,-4-1 3 16,-2 0 3-16,-6-1 2 0,-5 1 1 0,-6 1 3 16,-4-2 2-16,-4 2 4 0,-7-4 2 15,-6 3 1-15,-5 0 2 0,-3-3 1 0,-5 1-1 16,-2 2-2-16,-4-3-5 0,-3-1-2 16,-1 3-5-16,0-3 0 0,-5 0-2 0,0 1-3 15,1-1 1-15,-3 0-4 0,0 0-2 16,-2 0-10-16,2 0-9 0,-1 0-15 0,-3 0-24 0,0 0-65 15,0 4-133-15,0-3-151 0,-3-1-141 16,-1 0-67-16,0 0-19 0,-4 0 44 0,-1 0 124 16</inkml:trace>
  <inkml:trace contextRef="#ctx0" brushRef="#br0" timeOffset="172624.05">31860 15560 84 0,'2'-3'186'0,"-2"-2"-8"16,2 2-26-16,-2-1-23 0,2-1-10 16,-2 4 0-16,3-4 2 0,-3 2 5 15,0 0 5-15,-3-1 8 0,1 3 8 0,0-2 14 16,-2 2 14-16,-2 1 14 0,-3 0 12 0,-1 0 9 15,-3 1-1-15,-2 3-11 0,-2 6-17 16,-2-1-24-16,0 5-28 0,-2 3-28 16,0 7-23-16,-1 0-16 0,1 6-13 0,2 4-8 15,4 0-5-15,3-1-4 0,3 4-4 16,3-4-2-16,6-2-5 0,4 2-1 0,5-4-3 16,3 0-5-16,5-4-4 0,2-3-3 15,2-2-1-15,5-2-9 0,1-3-13 0,1-5-17 16,2-1-50-16,-1-3-133 0,1-2-161 0,-1-4-163 15,1 0-76-15,0-3-29 0,-5-2 24 16,-2 2 120-16</inkml:trace>
  <inkml:trace contextRef="#ctx0" brushRef="#br0" timeOffset="172839.76">32353 15506 312 0,'0'-4'532'0,"-4"4"70"16,0 3 46-16,0 6-54 0,1 5-145 0,-1 6-149 16,2 6-112-16,2 7-68 0,-2 4-43 15,2 5-30-15,0 3-21 0,2 2-17 0,0 0-20 16,0-2-25-16,3 1-83 0,-1-4-141 16,0 1-159-16,2-4-139 0,-1-4-64 0,1-2-18 15,-2-4 58-15,3-3 129 16</inkml:trace>
  <inkml:trace contextRef="#ctx0" brushRef="#br0" timeOffset="182677.5">18472 6968 14 0,'0'0'57'0,"0"0"-2"15,0 0-3-15,0 0 0 0,0 2-2 16,0-2-1-16,0 0 0 0,0 0-2 16,0 0 0-16,0 0 2 0,0 0-2 0,0 0 0 15,0 0-1-15,0 0 2 0,0 0 4 16,0 0 4-16,0 0 4 0,-2 0 4 16,2 0 2-16,-2 0-1 0,0 0-2 15,0 0-3-15,-3-2-1 0,1 2 3 0,0-3 3 16,-2 3 5-16,-1-1 3 0,-1-3 3 15,-1 3 0-15,1-2-4 0,-3 2-10 16,-1-3-10-16,-3 2-2 0,0 1 3 0,-2-2 6 16,-2 2 13-16,0-4 12 0,0 1 11 15,-2-1 4-15,0 1-4 0,-3-2-10 16,1 0-13-16,0 2-11 0,-1-4-11 16,-1 2-5-16,0-1-5 0,-3-1-2 0,1 3 0 15,-1-3 4-15,-2 1 5 0,-1 3-1 16,1-2 3-16,-2-2 3 0,1 1-2 15,-1 2-2-15,-2 0-3 0,2-3-4 16,-2 3-8-16,0-1-7 0,1 0-4 0,-1 2-7 16,0-4-7-16,0 3-2 0,0-1 0 15,0 0 1-15,0-2 1 0,3 2 5 0,-1 0 5 16,0-3 5-16,0 1 0 0,1-1-1 16,1 2-2-16,-2-2-4 0,0 3-4 15,1-4-5-15,-1 4-3 0,-2-3-1 16,0 2-2-16,-2 3 0 0,2-4 0 0,-2 4 2 15,0-1 0-15,0 1 1 0,3-1 0 16,-3 2 0-16,2-1-2 0,2 0-2 16,0 3 3-16,0-3-1 0,1 3-2 0,1-2 0 15,0 2 1-15,1-3 0 0,-1 4-1 16,3 0 2-16,-3 0 0 0,3 0 0 16,-3 0-1-16,0 4 0 0,1-3 5 15,-1 2 0-15,2-2 0 0,-1 4 0 16,1-1-1-16,-1 2 0 0,1-1-5 0,1-1 0 15,-1 1 2-15,1-1-1 0,1 1 1 16,-1 1-1-16,1-1 0 0,1 1 0 16,0 1-2-16,-1-1 0 0,-1 1-2 0,-1 1 1 15,1 1 1-15,-1-4 1 0,-2 6 0 16,1-2 1-16,-3 0 3 0,2-1-1 16,-1 1-2-16,-1 0 0 0,0 2 0 15,3-2 2-15,-3 0-2 0,2 1 5 0,1-1-1 16,-1 1 2-16,0 0-4 0,3 1-1 15,-1-1 1-15,1 0-4 0,1 2 2 16,-1 0-2-16,1-2 2 0,1 5 0 0,0-5-1 16,-1 3 0-16,1-2 0 0,-1 3-1 15,3 1 1-15,-2-5 0 0,1 5 1 16,1-5-1-16,0 4 3 0,0-3 1 16,1 2-2-16,-1-2 1 0,2 3-1 0,0-3 0 15,0 3 0-15,-1-3-2 0,1 3 3 16,0 0-1-16,2 0 2 0,-2-2-3 15,2 2 1-15,0 0 0 0,0-3 0 0,0 2-1 16,0 2 0-16,0-2 1 0,0 0 1 16,-1 0-2-16,4 2 1 0,-3-1 3 15,2-2-4-15,-2 2 2 0,2 1-1 16,0-1 0-16,2 2-1 0,-2 1-1 16,2-2 1-16,2 1-1 0,1-1 0 15,-1 1 0-15,0 1 1 0,3-2 2 0,1 0-3 16,1 1 0-16,-1 1 1 0,3-1 0 0,0-1-1 15,-1 0-2-15,3 1 3 0,0 1-1 16,0 0-1-16,-1 0 1 0,1 0-1 16,0 2 1-16,2-1-2 0,0 2 1 15,0-3 2-15,-1 5-1 0,3-5 2 16,0 3-1-16,0 0 0 0,3-2 3 0,-1 3-2 16,2-1 1-16,0 1 0 0,0 0-2 15,3-1 4-15,1-2-3 0,3 2 1 0,-1 1 3 16,1-1-1-16,4-2 0 0,0 2-2 15,1-3 3-15,1 5-3 0,2-5-2 16,3 2 0-16,1-1 0 0,0-1 3 0,0 0-3 16,3 0 0-16,-1-1 2 15,1 1 1-15,1-5-2 0,1 5-2 0,1-5 5 16,1 2 1-16,0 1-3 0,1-2 3 16,1-2 0-16,0 0-2 0,2 1-1 15,2-1 0-15,0-2 0 0,0 0-2 0,2-1 0 16,2 1 0-16,-2-1 3 0,4-2-4 15,1 1-1-15,-1 0 1 0,0-1 0 16,3 2-1-16,-3-1-1 0,3-2 2 0,-3 4 0 16,0-1 0-16,1 0 2 0,-1 0-1 15,2 1 1-15,-1-1 0 0,1 0-1 16,1 1 1-16,-1-3-2 0,3 0 1 16,1 2-1-16,1-2 2 0,2-2-1 0,-2 3 0 15,1-2 0-15,-1 3 1 0,2-4-2 16,0 2-2-16,-1-1 2 0,1 1 0 15,0 2 1-15,2-3-2 0,-2 0 1 0,2 1 0 16,0-2-2-16,-1 1 1 0,4-1 1 16,-1-2 1-16,0 1 0 0,2-3 3 15,0 0 0-15,2-3 1 0,3-2-2 16,-1 4 0-16,2-4 5 0,3-3-4 0,0 5 1 16,1-5-1-16,-1 4 1 0,2-1-2 15,-3 1-3-15,3 0 0 0,-2 0 0 16,1 0 0-16,-1 3 0 0,2-2 0 15,-3 2 0-15,1 1 0 0,-2 0 0 16,-1 0 0-16,1 0-4 0,-1-4 2 0,1 4 0 16,1-1 2-16,1-2-1 0,-1 2-1 15,3-3 2-15,2 1 0 0,0-2 0 0,0 1-3 16,4-4 3-16,0 3-1 0,0-1 0 16,0 1 2-16,2 1 0 0,-2-1 0 15,-2 1 0-15,0-1 1 0,-4 1-1 16,0 0 0-16,-5 0-4 0,1-1 1 0,-5 1-1 15,0-4 0-15,0 4 0 0,-1-4 0 16,-1-1 7-16,-2 4-1 0,2-5 1 16,-2-1 1-16,2 2 0 0,-2-2-1 0,2-2-4 15,-2 1 2-15,-2-1 0 0,0-2 0 16,0 2-1-16,-2 0-1 0,-2 0-1 16,-3 0-1-16,-1 1 1 0,-3-1-1 15,-2 1 0-15,-2-1 3 0,-4 1-1 16,0 0 0-16,-4 1-1 0,-1 0 1 0,-1-1-1 15,-3-1-2-15,1 1 1 0,-3 0 2 16,0-2 0-16,0-1 0 0,-1 1 0 0,-1-1 0 16,0 0 1-16,-2-1-2 0,0 0 1 15,-2 0 0-15,-2 2 1 0,-3-2 1 16,-1 3 2-16,0-3 2 0,-5 2 2 16,0-1-1-16,-4-1 3 0,1-2-3 0,-3 2 2 15,-3-2 1-15,-1 1 0 0,0-3 1 16,-4 2 0-16,-1-3 2 0,-4 1 0 15,1-4 0-15,-3 5 2 0,-2-5-1 0,-4 3 2 16,0-4-3-16,-5 1 0 0,-1 0-1 16,-5 0-1-16,-2-1-2 0,-6 1 1 15,-3-1-3-15,-5 4-3 0,-3-4-2 16,-6 3-1-16,-2-3 1 0,-5 1-2 0,-2 3 4 16,-3-3 0-16,-3 2-1 0,-2 0 2 15,-3 2 2-15,1-4 0 0,-2 4-3 16,-3 0 1-16,1 0 2 0,-3 0 3 0,1-2 1 15,-3 2 0-15,1 0 0 0,-1 3 3 16,-2-1 0-16,0-2-3 0,1 2 2 16,-3 3-4-16,0 1-1 0,-2 2-3 15,-2-2-3-15,-1 3 1 0,-3 2-3 0,-2 0 0 16,-3-1-1-16,-2 4-1 0,1-2 0 16,1 3 2-16,-2 2-2 0,3-1 2 15,-1-1 2-15,3 2 4 0,-1 3-5 16,3 0 0-16,-3 0 0 0,1 4-11 0,-1 1-17 15,-3 1-15-15,-1 3-14 0,-2 4-16 0,0 3-15 16,2 4-6-16,1 3-11 0,1 1-55 16,3 6-103-16,3 0-120 0,5 2-139 15,7 5-74-15,5-3-25 0,5-4 44 16,7 0 107-16</inkml:trace>
  <inkml:trace contextRef="#ctx0" brushRef="#br0" timeOffset="189982.16">18199 16401 139 0,'-4'-4'194'0,"2"-1"-22"0,-2 1-20 16,1 0-22-16,1 3-12 0,0-2-12 15,0 2-10-15,0 1-11 0,0-2-9 16,-2 2-3-16,1 0-1 0,-1 0 6 0,0 2 5 16,0-2 8-16,0 1 7 0,-1 2 8 15,-1 2 10-15,0-4 12 0,-3 3 11 16,3 4 10-16,-3-1 5 0,1 2 2 0,-1 0-4 15,-1 3-15-15,1 1-19 0,-1 3-23 16,-1 2-16-16,1 2-16 0,-1 5-15 16,3 0-11-16,-1 1-9 0,1 2-3 0,1 1-8 15,3 1-4-15,2 0-2 0,0 0-3 16,4-1-5-16,2-1-2 0,2 2 1 16,3-6 0-16,2 1 0 0,1-3 1 0,3-1 1 15,2-4 2-15,0 0 1 0,2-5 0 16,2-3-2-16,0-2 1 0,0-2 1 0,1-5 1 15,-3-1-1-15,2-6 1 0,-2-2 5 16,-2-4 5-16,-2-4 4 0,-1-3 1 0,-3-4 1 16,-2-3 2-16,-3-1 0 0,-2-5-2 15,-4 3-8-15,-2-4-4 0,-2 0-4 16,-3 0-4-16,-1 2-3 0,-5 6-3 16,-2-3-4-16,-2 9-15 0,-2 3-39 0,0 4-108 15,-2 2-140-15,0 7-158 0,4 7-111 16,0 1-45-16,2 8 5 0,3 3 92 0,1 4 131 15</inkml:trace>
  <inkml:trace contextRef="#ctx0" brushRef="#br0" timeOffset="190193.2">18582 16894 149 0,'7'0'440'0,"-3"1"77"0,-2 3 57 16,0 4-22-16,0 3-107 0,0 0-127 16,2 4-101-16,1 3-74 0,-1 3-60 15,0 2-69-15,0 2-106 0,1 0-134 16,-1-1-143-16,-2 4-138 0,2-3-70 0,-2 0-7 16,-2 0 61-16,2-4 111 0</inkml:trace>
  <inkml:trace contextRef="#ctx0" brushRef="#br0" timeOffset="190575.45">18989 16506 149 0,'0'-9'419'0,"0"4"84"0,0-1 63 16,-3 5-33-16,3 1-82 0,-2 4-104 15,2 4-92-15,0 9-75 0,2 4-59 16,-2 3-42-16,3 6-28 0,-3 0-18 0,0 8-13 16,0-1-9-16,0 1-5 0,0 1-13 15,0 1-24-15,0-1-84 0,0 0-132 16,0-1-144-16,0-3-142 0,0 2-67 16,0 0-17-16,0-7 63 0,2 0 121 0</inkml:trace>
  <inkml:trace contextRef="#ctx0" brushRef="#br0" timeOffset="190839.58">19185 16606 44 0,'7'-31'365'0,"-3"1"84"0,2 6 76 15,-1 0 4-15,1 7-57 0,2-1-91 0,1 4-80 16,-1 0-76-16,3 6-67 0,2 0-56 15,-1 7-34-15,1 1-17 0,2 6-15 16,0 3-9-16,2 6-3 0,-3 1-4 0,1 6-3 16,0 3-4-16,-2 1-1 0,-1 3-2 15,-1 4-2-15,0-3-4 0,-5 2-12 0,0 2-23 16,-4-1-62-16,1 0-124 0,-3-2-134 16,-3 2-147-16,1-3-91 0,-4-1-34 15,0 0 33-15,-5-5 110 0,3 1 126 0</inkml:trace>
  <inkml:trace contextRef="#ctx0" brushRef="#br0" timeOffset="190991.57">19306 16870 258 0,'2'-17'411'0,"2"3"92"0,3 0 35 16,1 0-44-16,3 4-70 0,2 0-90 16,1 1-83-16,3 0-87 0,2 2-73 15,0 3-77-15,-2-1-113 0,2 0-144 0,0 1-151 16,-2 3-129-16,-2-3-63 0,2 4-4 0,-4-2 67 15,4 1 123-15</inkml:trace>
  <inkml:trace contextRef="#ctx0" brushRef="#br0" timeOffset="191575.42">20136 16295 96 0,'-2'-10'366'0,"-3"4"98"0,1-1 80 15,0 5-29-15,0-1-57 0,0 3-77 16,-3 3-83-16,-1 6-88 0,-3 2-76 0,1 8-51 15,-3 1-32-15,-2 5-18 0,0 4-6 16,3 1-4-16,-3 4-1 0,4-4-3 0,1 3-2 16,3-3-2-16,1-2-3 0,4-2-4 15,2-2-4-15,4-2-1 0,0-4-1 16,5-3 0-16,-1-2 0 0,5-2 1 0,0-5-1 16,1-3 1-16,3-3 1 0,0-3-1 0,2-3-1 15,-2-3 0-15,0-2-1 0,0-3 4 16,-2-2 2-16,-2 3 10 0,-3-2 14 15,-1 2 14-15,-5 1 17 0,-2 3 5 0,-2 0 4 16,-4 6-5-16,-5 0-10 0,1 6-15 16,-5 4-20-16,0 3-24 0,1 2-35 15,-1 4-35-15,0-3-74 0,1 3-157 0,3-3-160 16,1 0-138-16,3-4-55 0,3 2-11 16,4-7 47-16,3-3 144 0</inkml:trace>
  <inkml:trace contextRef="#ctx0" brushRef="#br0" timeOffset="191901.75">20381 16380 39 0,'11'-20'457'15,"-3"4"104"-15,-1 6 64 0,-3 1 10 16,2 2-84-16,-1 3-138 0,1 8-139 16,0 4-93-16,-1 4-55 0,1 5-36 15,-2 5-24-15,-2-1-19 0,2 7-15 0,-1 2-8 16,-3-1-7-16,0 0-4 0,0-3-4 15,0 4-12-15,0-6-12 0,0 1-18 0,0-1-16 16,-3-4-10-16,-1-2-14 0,0-2-5 16,-2-6-12-16,-3-2-9 0,-1-6-6 0,-3-2 0 15,0-6 8-15,0-3 14 0,1-7 20 16,-1-2 29-16,3-6 29 0,-1-1 28 16,5-1 22-16,-1-2 19 0,5 2 11 0,2 1 5 15,2 0-2-15,2 4-13 0,1 1-13 0,3 4-14 16,3 1-10-16,1 3-10 15,3 0-5-15,2 3-9 0,2 4-26 0,0-1-88 16,2 5-148-16,3 1-177 0,-3 0-126 16,2 5-60-16,-2-2-13 0,1 1 65 0,-3 4 140 15</inkml:trace>
  <inkml:trace contextRef="#ctx0" brushRef="#br0" timeOffset="192317.44">21203 16418 239 0,'-2'-10'487'15,"-1"0"79"-15,1 4 51 0,2-3-53 0,0 3-122 16,2-2-139-16,3 2-109 0,1-2-75 16,0 4-48-16,3 2-27 0,-1 0-15 15,3 2-5-15,-3 2-5 0,1 4 1 0,-1 7 0 16,1-1 1-16,-1 6-1 0,-1 2-3 15,-3 4 1-15,2 1-2 0,-2 1-5 0,-2 2-4 16,-2 1 0-16,0-3 0 0,-4 4-4 16,0-2 1-16,-2-2-1 0,-3 0-1 0,-4-1-3 15,1 0-1-15,-3-5-1 16,0 0-4-16,-2-5-2 0,-2 0 0 0,0-6-4 16,0-4-1-16,-2 0-1 0,2-5-2 15,2-5 2-15,0-4 3 0,4 0 1 0,5-3 4 16,1-5 0-16,5 4 3 0,2-4 2 15,7 5 2-15,1-2 3 0,5 3 4 0,2 2 2 16,4 1-1-16,2 1-1 0,0 6-2 16,2-2-2-16,3 3-9 0,-3 3-24 15,-2-2-78-15,0 3-143 0,1-1-159 0,-6 5-137 16,-1-2-69-16,0 2-14 0,-4 0 58 16,-1 4 132-16</inkml:trace>
  <inkml:trace contextRef="#ctx0" brushRef="#br0" timeOffset="193162.2">17930 17374 94 0,'5'0'174'0,"-1"0"-16"0,2 0-10 15,3-3 5-15,1 2 22 0,7-2 27 16,2 1 37-16,2 0 34 0,5-2 27 16,3-1 11-16,1 1-4 0,4 0-18 0,2 0-37 15,4 3-47-15,0-5-51 0,5 5-44 16,-1-3-36-16,5 4-24 0,2-1-14 16,4 1-9-16,2 0-3 0,2 0 1 0,7 0 4 15,4 0-1-15,4-3 2 0,8 2 2 16,5-3 1-16,8 0 0 0,9-2-4 0,4 0-1 15,4-2-1-15,7-1-2 0,-1 3-2 16,1-4-1-16,1 4 1 0,-1-2-1 0,1 3 6 16,-1-1 12-16,0 5 9 0,-1 1 3 15</inkml:trace>
  <inkml:trace contextRef="#ctx0" brushRef="#br0" timeOffset="198870.69">18290 17857 162 0,'2'-2'166'0,"-2"2"-17"0,2-3-17 16,-2 3-13-16,2-1-7 0,-2-2-5 16,3 1 2-16,-3 0 4 0,2-1 14 0,-2 2 20 15,0-3 31-15,0 3 38 0,0 1 40 16,0-3 25-16,-2 3 11 0,2 0-16 0,-3 0-31 15,1 0-46-15,0 3-54 0,-4-2-47 16,0 4-35-16,-3 0-22 0,-2 4-15 16,-1 2-6-16,-3 4-8 0,0 2-2 0,0 4-3 15,1 3 3-15,1 2 0 0,-2 4-3 16,2 3-1-16,3 0-2 0,-1 4 0 0,5-3-3 16,2 5-2-16,1 2 0 0,6-3-1 15,1 0 1-15,4-2-1 0,3-2 2 0,4-4-1 16,2-2 1-16,4-7 2 0,0-3-1 0,2-3 3 15,3-6-3-15,-1-4 4 0,3-9 2 16,-3-1-1-16,0-8 1 0,1-4 3 16,-3-7 6-16,-2-1 4 0,-4-5 5 0,-2-3 8 15,-2-2 8-15,-3-4 9 0,-3 1 3 16,-5-2 3-16,-2-1 3 0,-5 3-6 16,-1 2-6-16,-5 3-13 0,-1 4-15 0,-5 3-29 15,0 3-35-15,0 4-34 0,-2 7-56 16,0 3-151-16,2 4-161 0,0 2-147 0,2 3-64 15,3 4-17-15,1 1 30 0,5 5 135 16</inkml:trace>
  <inkml:trace contextRef="#ctx0" brushRef="#br0" timeOffset="199053.04">18661 17994 169 0,'12'5'346'0,"-1"3"69"0,-1 3 25 0,-1 4-32 15,1 4-56-15,-1 2-67 0,-1 4-62 0,-1 2-66 16,1 4-58-16,-1-1-56 0,-3 4-76 16,0 0-99-16,0 0-112 0,-2-1-111 15,0-3-103-15,-2-2-40 0,0-3 20 0,0-4 68 16,0-1 94-16</inkml:trace>
  <inkml:trace contextRef="#ctx0" brushRef="#br0" timeOffset="200297.38">19389 17782 187 0,'-2'-4'240'0,"-1"-1"0"16,1 4-3-16,-2 1 0 0,0 0 2 16,0 1 5-16,-3 4-3 0,-1 6-1 0,-3 2-5 15,1 7-6-15,-3 2-15 0,0 3-21 16,1 4-23-16,1 3-29 0,0 2-33 0,3 0-32 15,2 0-24-15,1-1-18 0,3 0-13 16,4 0-10-16,3-3-4 0,1 0-4 0,2-2 0 16,3-3 0-16,2-3-1 0,1-1 2 15,1-6-1-15,2-1 1 0,2-6-2 0,-2-4 2 16,2 0-2-16,-2-4-2 0,-2-5 2 16,0-1 3-16,-2-4 1 0,-3-2 1 15,-1 0 3-15,-3-1 8 0,-4 1 4 16,-2-1-2-16,-4 2 0 0,-3 1-3 0,-1 2-3 15,-3 2-7-15,-1 3-5 0,-1 3-8 0,-2 5-15 16,-2-1-45-16,2 5-97 0,3 0-136 16,1 2-138-16,3 2-118 0,1-2-53 0,3-5 10 15,4 2 79-15,4-7 127 0</inkml:trace>
  <inkml:trace contextRef="#ctx0" brushRef="#br0" timeOffset="200635.93">19793 17866 128 0,'-4'-6'383'0,"-3"3"77"0,-1 1 61 16,-3 7-33-16,-1 1-68 0,-1 5-86 0,-2 6-76 16,2 0-69-16,1 8-59 0,-1-1-47 15,2 6-39-15,3 2-19 0,2-2-13 16,1 0-6-16,5 3-4 0,2-4-2 0,3-3 1 15,1-1-1-15,5-1-1 0,1-5-1 0,3 0-2 16,2-6-1-16,0-4 1 0,0-1-2 16,2-7 2-16,2-1 2 0,-2-6 3 0,2-3 2 15,-2-2 4-15,-2-6 6 0,0-3 4 16,-4-2 3-16,0-3 3 0,-5-4 4 16,-1-4-1-16,-3 3 0 0,-2-4-3 0,-4 0-2 15,-2-1-2-15,-5 4-8 0,1 2-4 0,-5 1-9 16,0 3-25-16,-2 6-85 0,-2 0-133 15,3 5-147-15,-3 3-139 16,4 2-70-16,0 3-17 0,3 1 63 0,1 3 122 0</inkml:trace>
  <inkml:trace contextRef="#ctx0" brushRef="#br0" timeOffset="201357.61">20142 17831 21 0,'0'-5'239'0,"0"-3"41"0,4 1 14 0,1 2-34 0,-1 0-38 16,4-3-32-16,1 4-28 0,-1 0-31 16,3 0-32-16,-1 1-26 0,1 3-21 15,0 0-14-15,-3 3 1 0,1-2 14 0,-1 6 27 16,-4 1 36-16,0 2 34 0,-1 5 32 16,-3-1 15-16,-3 7-2 0,-1 2-20 15,0 2-29-15,-2 0-31 0,1-1-31 0,-1 0-28 16,2 0-19-16,2-2-14 0,0-2-10 15,2-2-7-15,2-2-7 0,2 1-5 16,0-6-5-16,5-1-10 0,-1-2-18 0,1-5-26 0,3 1-28 16,1-8-30-16,0 1-19 15,4-5-6-15,-3-1 9 0,3-2 20 0,0-4 29 16,2-1 32-16,-2-2 37 0,0-1 39 16,0 2 40-16,0-1 40 0,0 2 31 0,-4 3 23 15,-1-2 4-15,1 6-12 0,0 0-19 0,-3 6-23 16,-1 3-20-16,-1 2-14 0,1 4-8 15,-1 3-6-15,-1 6-9 0,-1 3-10 0,-2 3-7 16,0-1-8-16,1 4-7 0,-3 0-6 16,0-1-4-16,0-1-10 0,-2 1-12 0,0-2-14 15,0-3-20-15,-4-1-37 0,0-4-69 16,-3 2-81-16,1-6-82 0,-3-3-64 0,1-3-39 16,-1-3 0-16,1-5 51 0,-3-2 78 15,3-7 89-15,-3 2 82 0,3-8 70 0,-1-2 62 16,3 0 52-16,0-2 48 0,2-1 50 15,1 0 45-15,3 0 40 0,3 1 31 0,1 2 20 16,2 1 4-16,3 4-14 0,1 1-26 16,3 3-39-16,2 1-43 0,2 3-45 15,2 2-38-15,2 1-29 0,2 2-20 16,2 0-14-16,3 0-10 0,0 3-6 0,-1-3-4 16,1 2-10-16,1 1-19 0,-3-2-86 15,1 3-151-15,-4-2-193 0,1-1-122 16,-3 2-57-16,-4-4-17 0,0 2 64 0,0 2 143 15</inkml:trace>
  <inkml:trace contextRef="#ctx0" brushRef="#br0" timeOffset="201973.93">21510 17910 84 0,'0'-11'385'0,"-3"6"77"0,3-3 57 16,-2 2-31-16,2 2-88 0,-2-2-106 16,2 5-93-16,2-2-75 0,0 1-54 0,3-1-32 15,-1 3-17-15,4-1-11 0,1 1-5 16,1-3-3-16,1 3 0 0,2 0 0 0,-1 3 1 15,1-2 3-15,0 4 4 0,-3 1 4 16,3 3 7-16,-4 5 6 0,-1 5 4 16,0 1 6-16,-3 5-3 0,-1-1-2 0,-4 4-6 15,-2-2-7-15,-2 2-7 0,-3 2-4 0,-1-4-4 16,-3 2-1-16,-1-2-4 0,-1-1 0 16,-4-2-1-16,0-1-1 0,0-4 0 15,-2 1-3-15,-2-3 0 0,2-6-4 0,-2-1-3 16,2-4-4-16,2-3-4 0,0-2 1 15,2-3 2-15,2-7 4 0,3-2 3 0,3 0 7 16,5-2 7-16,2-2 7 0,2-1 7 16,5 2 11-16,3 1 8 0,3 2 4 0,2-1 0 15,2 5 0-15,0-1-8 0,4 1-9 16,0 4-7-16,2 3-4 0,3-2-9 0,-3 0-25 16,0 2-77-16,0 1-149 0,1 0-171 15,-1 0-124-15,-2-3-64 0,-2 1-15 0,-2-1 58 16,-2 2 137-16</inkml:trace>
  <inkml:trace contextRef="#ctx0" brushRef="#br0" timeOffset="202704.52">22092 16967 159 0,'0'-5'375'16,"2"1"61"-16,0-1 41 0,0 5-11 0,4 0-39 15,3 5-60-15,4 3-64 0,3 4-45 16,6 6-49-16,3 6-66 0,5 1-53 0,1 4-35 16,3 2-22-16,2 4-13 0,0-1-11 15,0-1-13-15,0 1-16 0,-2-3-53 16,-2 2-116-16,-3-4-142 0,-1-3-141 16,-3-1-103-16,-3-5-47 0,-3-1 21 15,-5-5 97-15,1-4 132 0</inkml:trace>
  <inkml:trace contextRef="#ctx0" brushRef="#br0" timeOffset="202919.23">22758 17032 280 0,'-8'-12'496'0,"-3"3"82"0,-1 4 54 16,-3 2-65-16,0 8-113 0,-2 4-131 15,-2 5-108-15,-2 6-78 0,0 3-50 0,0 7-34 16,-3 0-23-16,1 5-13 0,0 0-8 15,-1 2-10-15,1-2-12 0,2 1-23 16,0-2-71-16,0 0-142 0,4 0-152 16,-2-5-144-16,2 1-71 0,2-5-20 0,0-2 48 15,7-6 131-15</inkml:trace>
  <inkml:trace contextRef="#ctx0" brushRef="#br0" timeOffset="203182.61">22966 16952 238 0,'4'-14'533'16,"-2"5"75"-16,-2 3 43 0,0 1-29 0,-2 7-141 15,0 5-181-15,0 7-121 0,-2 6-70 16,-1 10-40-16,1 4-25 0,0 3-19 15,0 6-12-15,-3 2-12 0,3 3-20 0,-2-4-45 16,1 2-107-16,1-4-135 0,2 2-139 16,2-5-122-16,0-5-54 0,4-5 6 15,1-4 89-15,1-5 123 0</inkml:trace>
  <inkml:trace contextRef="#ctx0" brushRef="#br0" timeOffset="203501.48">23237 17228 17 0,'6'-30'353'0,"-2"2"110"0,-2 8 97 16,-2 3 7-16,-2 0-56 0,-2 6-77 16,0 5-94-16,0 2-101 0,-5 5-91 0,1 7-61 15,-1 4-33-15,-1 6-19 0,-1 2-10 16,0 5-8-16,3 3-5 0,2 2-3 16,-1-1 0-16,5 0-3 0,0-3-3 0,4 3 0 15,2-5 1-15,5-2-2 0,1-4-2 0,3 1 2 16,2-5 1-16,4-6-2 0,2 0-1 15,3-7 2-15,1-1 3 0,0-6-3 16,1-4 1-16,-1 0 0 16,-2-7 5-16,-1-4 3 0,-3-3 6 0,-2-1 6 0,-3-5 10 15,-3 0 5-15,-5-4 6 0,-1-2 2 16,-5 2-4-16,-5 1-2 0,-3 3-7 16,-5 1-6-16,-2 0-16 0,-2 8-23 0,-2 1-33 15,-2 3-40-15,0 5-126 0,-2 3-173 16,2 5-188-16,-1 4-82 0,5 0-26 15,3 4 10-15,1 1 106 0,7 2 164 0</inkml:trace>
  <inkml:trace contextRef="#ctx0" brushRef="#br0" timeOffset="203830.97">23647 16966 259 0,'0'-4'476'0,"-4"4"81"0,0 4 55 15,-2-3-61-15,-3 6-117 0,3 5-124 16,-3 4-99-16,1 3-75 0,-1 6-55 16,1 3-32-16,-1 3-22 0,3 4-11 0,2 0-9 15,2-1-3-15,2-1 1 0,2 0-3 16,2-3 1-16,5-5 1 0,1 0-3 0,3-4 0 16,2-2-2-16,2-5 1 15,2-4 0-15,0-4 1 0,2-2 3 0,0-4 0 0,0-5 3 16,0-5 1-16,1-4 5 0,-6-1 0 15,1-3 5-15,-2-4 5 0,-4-3 0 16,-1-3 2-16,-3-2-1 0,-5-3-3 0,-2 2-1 16,-2 0-4-16,-5-2-3 0,-3 4-4 15,-3 3-13-15,-4 1-17 0,-2 2-53 0,-2 3-138 16,0 0-176-16,0 3-164 0,-1 1-79 16,1 2-31-16,2 2 25 0,4 3 125 15</inkml:trace>
  <inkml:trace contextRef="#ctx0" brushRef="#br0" timeOffset="204208.3">24600 16643 112 0,'-9'0'363'0,"-1"4"72"15,-1 2 63-15,-1 5-33 0,-1 6-58 0,2-1-69 16,3 2-63-16,-1 3-58 0,5-5-58 16,2 3-46-16,2 0-37 0,2-2-25 15,4 0-16-15,3-5-15 0,2 0-5 16,1-4-3-16,3 0-3 0,2-7-1 0,2-1-1 15,0-1 1-15,0-7 3 0,0 0 5 0,-2-5 1 16,-2-2 5-16,0-3 3 0,-5 1 1 16,-1-6-3-16,-5 1-5 0,-2-1-3 0,-2-1-8 15,-4 0-4-15,-5 4-12 16,-1-1-24-16,-5 7-91 0,-4-2-156 0,-2 3-161 16,0 8-126-16,-3 1-56 0,3 4-10 0,0 4 69 15,4 0 147-15</inkml:trace>
  <inkml:trace contextRef="#ctx0" brushRef="#br0" timeOffset="204443.99">24888 16456 268 0,'12'-13'503'0,"-1"4"79"0,-5 2 49 15,1 3-59-15,-3 4-112 0,-2 3-122 16,-2 5-92-16,-2 6-45 0,-4 9-19 0,-3 7-7 15,-4 5-6-15,-3 9-14 0,-4 4-20 16,-3 5-27-16,-2 2-27 0,-1 0-29 16,-1 2-42-16,1 2-62 0,-1 0-60 0,4 0-56 15,-1-5-119-15,5 0-156 0,5-4-135 16,1-5-88-16,4-6-23 0,3-5 12 0,6-1 92 16,2-8 148-16</inkml:trace>
  <inkml:trace contextRef="#ctx0" brushRef="#br0" timeOffset="204713.92">24896 17213 239 0,'11'-13'505'0,"-5"1"87"0,-4 7 51 0,-4 1-55 15,0 8-112-15,-4 1-145 0,-1 7-123 16,1 4-83-16,-2 1-48 0,1 4-31 0,3 0-17 16,0 1-13-16,4 1-6 0,0-2-2 15,4-3-2-15,2-1-1 0,3-4-1 16,1-2 1-16,5-2-4 0,4-4-1 0,0-5 2 15,2-1-1-15,3-4 2 0,-3-3 0 16,2-3 1-16,-2-2 7 0,-2-4-1 0,0-1 1 16,-4-3 2-16,-2-2 2 0,-5-2-2 15,-3 3-2-15,-3 0-4 0,-6-2-9 16,-3 4-18-16,-6 3-31 0,-3 0-91 16,-4 4-162-16,1 1-180 0,-2 2-115 0,0 0-49 15,2 4-6-15,2-2 74 0,0 4 152 16</inkml:trace>
  <inkml:trace contextRef="#ctx0" brushRef="#br0" timeOffset="204924.62">26168 16882 111 0,'7'-13'516'16,"-3"-2"71"-16,-2 5 40 0,0 1 18 0,0-1-166 16,0 4-249-16,3 2-246 0,-1-1-213 15,-2 5-208-15,2 0-108 0,0 1-48 16,-4 4 11-16,0 3 97 0</inkml:trace>
  <inkml:trace contextRef="#ctx0" brushRef="#br0" timeOffset="205107.67">26147 16929 343 0,'-8'0'509'0,"1"-2"55"0,1 2 37 15,4 0-80-15,4 2-140 0,2 1-136 16,5 1-94-16,3 1-51 16,5 2-36-16,0-2-33 0,2 3-49 0,0-2-105 0,0 1-131 15,-2 1-139-15,-2-3-129 0,-2 3-61 16,-3-1-1-16,-1-3 73 0,-3 1 115 15</inkml:trace>
  <inkml:trace contextRef="#ctx0" brushRef="#br0" timeOffset="-206339.58">27239 16728 114 0,'-6'-5'201'0,"-2"1"-12"0,1 0-7 16,3 0-7-16,0-1-9 0,0 1-10 0,-1 0-17 16,3 3-21-16,2-2-23 0,-2 2-16 15,2-4-12-15,2 3-3 0,2-3 1 16,3 1 1-16,-1-4-1 0,3 3-2 0,1-1-6 15,3 1-10-15,0 1-9 0,-1-1-9 16,1 4-7-16,2-2-4 0,-3 1-5 0,3-1-1 16,-2 3-1-16,0 3 3 0,-1-1 13 15,-1 1 27-15,-3 3 36 0,1 3 30 16,-3 5 23-16,-4 3 15 0,-2 6-1 16,-2 6-16-16,-2 3-26 0,-2 2-23 0,-3 3-17 15,1-2-16-15,-1 4-11 0,3 0-12 16,2-1-7-16,2-2-7 0,2-2-7 15,2 0-6-15,4-3-3 0,2-2-10 16,3-4-29-16,4 0-82 0,2-5-121 0,2-3-130 0,2-5-143 16,4-4-74-16,1-8-17 15,1-3 57-15,-1-6 109 0</inkml:trace>
  <inkml:trace contextRef="#ctx0" brushRef="#br0" timeOffset="-205973.84">27974 16635 71 0,'-11'-12'330'0,"-1"-1"53"15,-3 9 52-15,-2 4-21 0,0 4-66 0,0 5-61 16,2 0-55-16,-2 6-43 0,5-1-48 16,-1 1-47-16,2 1-38 0,1-1-26 15,3 1-15-15,1-3-9 0,4-2-6 16,0 2-3-16,4-7 0 0,0-2 0 0,4-1 1 15,1-3 2-15,1-4 1 0,3-5-1 0,1 0-2 16,1-6 1-16,0 2 0 0,2 0 1 16,-1 0-2-16,1-2 3 0,0 6 1 15,0 0 2-15,-2 6-1 0,-1 3 7 16,1 1 17-16,-2 5 25 0,-3 3 18 0,-2 6 14 16,-1 3 10-16,-3 3 2 0,-2 0-13 15,-2 7-22-15,-3-2-19 0,-3 7-14 0,-1-3-11 16,-3 3-8-16,-1 1-10 0,-2-4-21 15,-2 4-74-15,0-2-141 0,3-3-170 0,-3 1-131 16,0-1-67-16,0-4-18 0,0-3 51 16,4-1 131-16</inkml:trace>
  <inkml:trace contextRef="#ctx0" brushRef="#br0" timeOffset="-205792.45">28257 16977 299 0,'0'5'354'0,"-4"0"20"0,2 4-9 15,0 3-137-15,0 1-155 16,4 2-154-16,-2 0-146 0,0 0-80 0,2 1-40 16,0 1-7-16,2-1 38 0</inkml:trace>
  <inkml:trace contextRef="#ctx0" brushRef="#br0" timeOffset="-205111.84">28622 16640 14 0,'2'-9'197'0,"0"-3"24"16,0 2-25-16,4-1-27 0,1-2-24 0,1 3-16 16,1-1-13-16,1-1-11 0,3 0-10 15,0 2-6-15,1 1-7 0,-1 2-5 16,2-1-5-16,-2 4-7 0,1 3-4 0,-1 1-8 0,0 0 0 15,-3 1 8-15,1 7 22 0,0-3 25 16,-3 7 27-16,-2 5 24 0,-4 0 19 0,1 3 6 16,-6 5-9-16,-1 3-17 0,0 1-20 15,-2 1-22-15,-3-1-20 0,3-3-17 16,-1 3-18-16,3 0-14 0,0-5-13 0,4 0-7 16,0 1-7-16,4-1-7 0,3-4-5 0,1 0-5 15,3-2-7-15,3-2-13 16,1-2-34-16,0-3-92 0,4-2-134 0,2-4-135 15,3-4-134-15,1-1-62 0,0-5-8 16,3 1 70-16,-3-5 126 0</inkml:trace>
  <inkml:trace contextRef="#ctx0" brushRef="#br0" timeOffset="-204769.55">29428 16564 155 0,'2'-17'454'0,"-4"5"96"0,-2 3 62 0,-3 1-38 15,-1 4-99-15,-1 4-117 0,-1 4-122 16,-1 0-95-16,-1 5-58 0,1 0-34 16,0 3-18-16,3 0-13 0,0-1-8 0,-1-2-3 15,3 1-4-15,1 1-4 0,3-6-2 16,0 0-3-16,0-1 5 0,4 0-3 0,0-4 1 16,3-4 5-16,1 0-4 0,2-2 3 15,1-4-2-15,1 0 2 0,1-3 0 0,2 5-3 16,-3-4 2-16,1 3-1 0,-1 2-1 15,1 3 4-15,-2 3 3 0,-1 1 8 0,0 1 7 16,-1 7 11-16,-3 0 8 0,0 4 9 16,-4 4 7-16,0 2 7 0,-4 2 1 0,-2 2 1 15,-3 2-6-15,-3 5-8 0,-5 0-11 16,0-3-12-16,-4 3-11 0,-3 1-12 0,1-2-20 16,0-2-26-16,-1-1-31 0,3 1-63 0,0-6-155 15,0 0-188-15,4-5-132 0,0-4-54 16,2-2-11-16,2-1 41 0,3-4 144 15</inkml:trace>
  <inkml:trace contextRef="#ctx0" brushRef="#br0" timeOffset="-204354.22">30203 16309 43 0,'-5'-9'423'0,"-1"5"98"0,-7 4 71 16,-1 8 13-16,-5 2-97 0,0 6-123 0,-3 5-119 15,1 5-95-15,0-2-68 0,4 2-39 0,0 4-26 16,4-2-16-16,5 1-10 15,2-4-1-15,4 0-3 0,2-4-6 0,4 0-2 16,4-4-4-16,3-5 0 0,4-3-3 16,2-4 0-16,2-5 3 0,2-6 1 0,2-3 0 15,0-6 1-15,1-2 0 0,-1-4 2 0,-2-1 0 16,0-2-1-16,-4-1 1 0,-2-3 0 16,-4 2 0-16,-3 1-2 0,-4 2 2 15,-2 3-3-15,-6 1-5 0,-2 5-32 0,-7 3-81 0,-4 6-136 16,-2 4-148-16,-2 6-135 0,-2 1-64 15,1 3-9-15,1 2 64 0,4 3 122 0</inkml:trace>
  <inkml:trace contextRef="#ctx0" brushRef="#br0" timeOffset="-204147.57">30527 16213 442 0,'4'-5'594'0,"-4"3"67"0,-2 4 52 16,-3 6-32-16,-3 2-169 0,-3 6-140 0,-1 9-80 16,-5 9-50-16,0 8-42 0,-4 3-48 15,-1 9-50-15,1 1-42 0,0 7-43 16,-2 2-58-16,2 1-68 0,0 3-61 0,-1 0-96 16,5-2-176-16,3 2-176 0,3-1-91 0,0-2-14 15,5-6 17-15,2-5 74 0,4-7 166 16</inkml:trace>
  <inkml:trace contextRef="#ctx0" brushRef="#br0" timeOffset="-203851.38">30624 17154 50 0,'-6'4'493'0,"-5"0"91"0,-4 8 52 15,0 1 30-15,-2 4-125 0,3 1-186 0,1 6-145 16,2-3-89-16,5 3-49 0,4 1-31 0,4-4-20 15,2 2-11-15,5-3-9 0,3-1-5 16,3-5-3-16,2-3-5 16,2-5-1-16,2-3 0 0,3-3 3 0,-1-8 3 15,0 0 0-15,0-9 4 0,1 1 2 0,-1-5-1 16,-2-5 1-16,-2 0 2 0,-2-3 7 0,-4 1 3 16,-3 2 4-16,-1-2 2 0,-5 6 4 15,-4-2-1-15,-4 7-6 0,-2 0-3 0,-7 6-5 16,-2 2-13-16,-6 4-37 0,-2 0-116 15,-5 5-164-15,-4 0-185 0,1 1-94 0,-3 3-41 16,0-3 5-16,2 2 101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48:49.6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10321 4945 4 0,'-49'-3'3'0</inkml:trace>
  <inkml:trace contextRef="#ctx0" brushRef="#br0" timeOffset="1015.24">10789 4640 20 0,'-22'-4'82'15,"-3"1"-39"-15,0 2-20 0,-3 1-13 0,-1 0-6 16,-1 1-3-16,0 4-3 0,1 0-1 15,1 1 0-15,1 1-2 0,-1 5-1 16,1-2-1-16,-3 3 1 0,2 2-2 16,-1 2 0-16,-1 4 1 0,1 4 1 0,-5 1 0 15,0 7 2-15,-4 3 0 0,0 3 1 16,-5 0-1-16,1 6 1 0,0 4-2 16,-3 3-3-16,3-2-2 0,-1 8-6 0,3-3-2 15,0 7-3-15</inkml:trace>
  <inkml:trace contextRef="#ctx0" brushRef="#br0" timeOffset="1494.18">11316 4903 3 0,'-55'-54'19'0,"-2"8"-6"16,-5 3 1-16,1 6-3 0,-1 4-4 0,-1 5-2 15,1 4-3-15,-1 5 0 0,4 3-2 0,-1 3-6 16,1 2 4-16,4 2 1 0,0 4 1 16,4 0 1-16,1 4 0 15,1 1 0-15,2 0 0 0,3 1-1 0,1 3 0 16,5-3 1-16,5 2-1 0,3 2-1 15,2-4 1-15,7 2-1 0,2-1 1 0,2 0-4 16,5 1-2-16,1 2 3 16,2-1-1-16,3 1-3 0,2 0 0 0,2 6 0 15,0-2 4-15,0 0-1 0,2-1 0 0,2 1 0 16,0 0 1-16,2 1 2 0,2-1-5 16,3 0 1-16</inkml:trace>
  <inkml:trace contextRef="#ctx0" brushRef="#br0" timeOffset="2024.81">10109 5464 107 0,'-10'-2'97'0,"-3"-1"-43"15,0 2-24-15,-2-2-10 0,1 0-7 16,1 2-5-16,-2-2-4 0,2 2 0 16,3-3-3-16,-3 3 2 0,2-2-2 0,1 3-3 15,-1 0-1-15,1 3-1 0,-3-2 1 16,2 3-4-16,-1 1 0 16,-3 2-1-16,2 5 1 0,-2-1-1 0,-2 4-4 15,3 6 4-15,-3 2 1 0,0 3 0 16,0 4-1-16,2 4 1 0,2 4 1 15,1 6-2-15,3-1-1 0,1 3-2 0,3 4 1 16,3 2-1-16,2 2 0 0,5 4 1 16,3 0 0-16,5 3 1 0,4-1 2 15,6 3-1-15,5 4 2 0,3-2-2 16,7-1 0-16,5 0 0 0,5-2-3 16,3-1-2-16,4-6-2 0,4 3 2 0,5-6 2 15,-1-2-2-15,5-4 3 0,0-4 4 0,2-5 3 16,2-4-1-16</inkml:trace>
  <inkml:trace contextRef="#ctx0" brushRef="#br0" timeOffset="2355.98">11724 6743 3 0,'53'-59'10'0,"-6"-3"2"0,-5-1 0 16,-6-4 3-16,-4-4 1 15,-7 0-3-15,-4-5 1 0,-4 0-1 0,-4-1-1 16,-5-2-1-16,-3 2-2 0,-5 1 0 15,-5 2 1-15,-1 1 1 0,-7 5 5 0,-1 4 5 16,-5 1 1-16,-5 4-2 0,-3 4 0 16,-5 1-3-16,-4 4-6 0,-4 1-6 15,-3 2-1-15,-3 6-3 0,-5 2-2 16,-4 2-2-16,-4 4 1 0,-3 4 0 0,-1 1-1 16,-3 3 1-16,-4 2 1 0,-2 6 1 15,-2 1 2-15,-4 4-1 0,0 2-1 16,-3 3-2-16,-1 3-2 0,-3 4-3 0,-4 0-3 15,0 4 1-15,-2 4 1 0,0 4 1 16,-2 4 3-16,2 2 3 0,2 7 1 16,0 1-1-16,3 3 3 0,-1 5 4 15,4 2 2-15,5 3 2 0,6-2-5 0,4 0-48 16,7 1-34-16,4-3-21 0</inkml:trace>
  <inkml:trace contextRef="#ctx0" brushRef="#br0" timeOffset="6803.52">14307 10577 89 0,'-11'-33'117'0,"-17"7"-73"15,-14 11-41-15,-11 10-15 0,-10 16-5 16,-9 7-4-16,-4 6 4 0,-7 10 6 0,0 7 4 15,-3 2 4-15,3 3 5 0,3 4 2 16,3 1 0-16,10-2-2 0,7-2-1 0,12-6-1 16,12-8-2-16,15-7-1 0,16-9-2 15,16-8 2-15,21-9 2 0,14-9 4 0,16-11 1 16,16-11 0-16,17-11 3 16,17-7-7-16,18-11-1 0,13-7-4 15,8-3 0-15,-1 1 0 0,-4 1-5 0,-6 4-2 16,-9 6-6-16,-8 7-2 0,-13 6-6 15,-13 7-3-15,-16 9 3 0,-18 12 7 16</inkml:trace>
  <inkml:trace contextRef="#ctx0" brushRef="#br0" timeOffset="6968.58">14616 10660 2 0,'-113'69'4'0,"1"4"2"16,2-4 1-16,9-4 2 0,10-6-3 0,12-5 1 15,18-11-4-15,16-7-1 0,18-7-1 16,21-11-2-16,20-9 2 0,22-9 1 15,19-9-4-15,26-9 0 0,18-13-1 16,22-4 5-16,19-8 1 0,12-5-4 16,11-3 0-16,17-3-2 0,8-4-1 0,-1 7-4 15,-8-1-3-15,-5 7-3 0</inkml:trace>
  <inkml:trace contextRef="#ctx0" brushRef="#br0" timeOffset="7318.75">16021 10774 5 0,'-150'57'8'0,"-9"2"-3"16,0 0 3-16,7-8 0 0,8-3 0 0,13-9 4 16,14-9 4-16,18-5 7 0,18-10 3 15,20-14 4-15,25-8 0 0,23-16-3 0,26-9-6 16,25-19-6-16,32-15-5 0,29-13-3 16,33-14-1-16,26-11-5 0,22-9-5 15,11-3-2-15,-1 3-1 0,-1 7-3 16,-11 11 0-16,-20 10 3 0,-18 9 4 0,-19 11 1 15,-26 11 3-15,-21 6 6 0,-25 11 0 16,-24 4-2-16,-29 9-7 0,-26 6-3 16,-29 10-3-16,-30 4-4 0,-34 12 1 15,-29 5-1-15,-28 11 4 0,-19 9 4 0,-11 7 1 16,-1 4 1-16,3 1 1 0,16-2 1 16,12-2 3-16,17-2-1 0,19-6 0 0,25-7 4 15,20-7 1-15,23-9 5 16,23-6 0-16,27-8 1 0,26-5-1 0,24-8-5 15,24-11-6-15,22-3-3 0,15-7-14 16,16-7-33-16,12-4-32 0,7 1-15 16</inkml:trace>
  <inkml:trace contextRef="#ctx0" brushRef="#br0" timeOffset="9706.03">11891 6017 66 0,'0'-9'50'0,"3"-1"-28"16,1-5-20-16,2 1-9 0,5-3-7 15,4-3-6-15,6-6 1 0,2 0 2 16,7-3 3-16,6-3 4 0,2-5 2 0,6-1 2 16,7-3-3-16,4-3 1 0,4-1 1 15</inkml:trace>
  <inkml:trace contextRef="#ctx0" brushRef="#br0" timeOffset="10004.69">14495 4722 13 0,'0'0'28'0,"0"-2"-4"16,0 2-16-16,0 0-32 0</inkml:trace>
  <inkml:trace contextRef="#ctx0" brushRef="#br0" timeOffset="10353.58">13212 5113 12 0,'-2'-4'25'0,"8"0"-4"15,9-2-7-15,9-9-3 0,9 1-4 16,10-10 1-16,8-1-4 0,4-1-2 15,6-7-2-15,5-1-4 0,-1 1 1 0,1 0-2 16,-5-1 0-16,-6 5-2 0,-4 4 2 16,-9 2 0-16,-6 4 1 0,-8 7-6 15,-11 3-6-15,-7 1 0 0,-10 8-6 16</inkml:trace>
  <inkml:trace contextRef="#ctx0" brushRef="#br0" timeOffset="10552.54">13293 4907 1 0,'-2'-8'22'0,"4"3"-2"0,6-7-1 15,7-1-8-15,4-3-3 0,6-4-1 16,5-3-4-16,4-2-3 0,2-3 2 16,0 3-1-16,2 0-2 0,-2 0-2 0,-4 5-4 15,-3 2 0-15,-3 6-3 0,-5-1 0 16,-4 4-2-16,-4 6-2 0,-3-1 0 15,-4 4 1-15</inkml:trace>
  <inkml:trace contextRef="#ctx0" brushRef="#br0" timeOffset="113593.39">7091 7808 47 0,'-28'5'233'0,"1"-1"12"0,-1 1 7 0,3-4-106 15,4 1-67-15,4-2-45 16,6 0-27-16,7-3-15 0,8-6-10 0,9-4-2 16,10-4 7-16,9-3 2 0,8-5 5 0,11-4 2 15,10-5 3-15,7-4 0 0,6-6 0 16,4 1 1-16,1 1-1 0,-1-1 0 15,-4 4 1-15,-4 8-1 0,-11 3 0 0,-6 6 11 16,-13 9 14-16,-10 5 16 0,-13 11 15 16,-13 11 17-16,-14 11 25 0,-16 10 14 15,-14 9 22-15,-13 7 28 0,-13 6 18 16,-10 6 27-16,-8 7 19 0,-7 3 13 0,-3 2-12 16,-1 3-24-16,-2 0-22 0,2 0-39 15,4-2-37-15,6-1-39 0,9-4-25 16,8-3-19-16,15-4-17 0,13-5-9 15,17-5-8-15,18-6-8 0,18-8-7 0,23-9-11 16,21-11-11-16,26-11-30 0,25-13-31 16,29-12-29-16,28-13-28 0,22-11-21 15,18-10-6-15,19-7 18 0,13-3 25 16,7-2 32-16,-9 1 36 0,-11 2 28 0,-12 7 8 16,-13 7-11-16,-9 3-18 0,-12 5-19 15,-15 7-23-15,-17 1-10 0,-10 9 6 16,-18 2 19-16,-12 7 26 0,-13 5 22 0,-15 2 22 15,-14 4 16-15,-11 4 8 0,-11 2-1 16,-10 4-15-16,-9 5-34 0,-6 4-56 16,-8 2-51-16,-7 4-27 0,-7 4-6 0</inkml:trace>
  <inkml:trace contextRef="#ctx0" brushRef="#br0" timeOffset="114028.89">4705 12006 79 0,'-97'83'161'0,"2"-2"-23"0,4-2-54 15,4-4-42-15,4-1-25 0,7-5-17 0,6-1-12 16,5-4-9-16,5-4-8 0,5-6-10 16,9-1-11-16,1-5-12 0,7-3-14 15,4-6-17-15,5-2-15 0</inkml:trace>
  <inkml:trace contextRef="#ctx0" brushRef="#br0" timeOffset="115436.61">3457 14690 168 0,'4'-3'207'0,"-4"1"-8"16,-2-3-63-16,0 4-46 0,-3-4-25 0,-1 2-6 15,0-2 6-15,-1 4 6 0,-1-3 7 16,-3 0 2-16,1 1 8 0,-3-1 7 0,-2 0 15 16,-2-1 22-16,-4 1 25 0,0-1 32 15,-5 4 21-15,-1-2 8 0,-3 1-2 16,-1 1-14-16,-5 1-24 0,-3 1-28 0,-3 1-28 16,0 1-23-16,-5 3-23 0,1 2-10 15,-5 1-12-15,0-1-13 0,0 5-8 0,-2 2-6 16,0 3-1-16,0 2-8 0,1 2 0 15,1 2-1-15,2 2 1 0,0 2-3 0,3 1-3 16,1 2-2-16,3 2-1 0,4 5-2 0,0 2-3 16,4 4-3-16,2 1-1 0,3 9 0 15,3-4-1-15,1 9-3 0,4 3 2 0,2 1 1 0,4 7 2 16,2 3-3-16,2 1 1 0,7 5 0 16,2-1 0-16,2 0-1 0,4 1-2 0,5-3 2 15,4-1-2-15,1 0 3 0,5-2 3 0,5 0 1 16,3-3 0-16,5-1 0 0,4-2 4 15,2-5-1-15,6 0-4 0,5-2-1 0,6-2 4 16,4-3-4-16,7-1 1 0,4-1 1 0,6-1-2 16,9-2-1-16,4-1 0 0,8-2 0 15,5-1 1-15,1-5 4 0,7-3-1 0,1-3 2 16,3-6 4-16,4 0 1 0,1-5 2 16,4-3-3-16,4-4-1 0,2 0 0 15,0-5-2-15,2 0-1 0,0-6-3 0,1 1 2 16,-3-4 2-16,-2-2 0 0,0-1-1 0,0-1 1 15,-2-4-5-15,-1-1 3 0,1-2-1 16,-2-2 0-16,0-1 0 0,0-3-2 16,-5-1 3-16,1-3-4 0,-5 1 6 0,0-3 1 15,-4-4 0-15,0 1 0 0,-2-6 2 16,-2 0-2-16,0-3-4 0,0-1-4 0,-5-2 3 16,1-3-2-16,-2 1-1 0,-3-5 1 15,-4 2 0-15,-2 0-3 0,-2-4-1 16,-2 0 2-16,-3-1 0 0,-3-1 2 0,-3-1 0 15,-2-2 1-15,-2-4-1 0,-4 1-1 16,-2-3 2-16,-2 0-1 0,-3-4-4 0,-6-1 2 16,-2-4-2-16,-2-2 0 0,-6 0-1 15,-5 2 0-15,-6-3 4 0,-4 4 0 16,-5 1 0-16,-5-1 0 0,-8 1 0 0,-5 2 1 16,-9-2-1-16,-4 1 4 0,-7 2 4 15,-6 0 1-15,-4 1 3 0,-9 2 1 0,-4-1 5 16,-8 3 2-16,-4-2-2 0,-5 2 3 15,-9 0 6-15,-3-1 2 0,-5 0-3 16,-6 1 0-16,-4 0 1 0,-5 0-5 0,-3 0-7 16,-8-1-6-16,-1 5-1 0,-6-5-5 15,-3 2-5-15,-2 1-7 0,-6 3 6 16,-2-1 0-16,-5 4 6 0,-4 0 6 16,-4 4 6-16,-8 3 11 0,-3 2 8 15,-6 7 8-15,-4-1 3 0,-2 4 9 0,-3 6 6 16,-3 1 4-16,-5 7-6 0,-4 5 5 15,-2 4-3-15,-3 4-6 0,-1 4 3 16,-1 7 1-16,1 3-4 0,-1 3-8 0,1 8-5 16,2 3-6-16,-1 6-16 0,3 1-12 0,2 5-7 15,2 7-7-15,4 2-12 0,5 1-14 16,1 4-16-16,3 1-20 0,2 4-29 0,0 0-28 16,4 4-24-16,4 0-19 15,5 3-8-15,-1 2-10 0,5 3-64 0,4 0-107 0,6 3-109 16,7-1-115-16,6-3-52 0,6-4-6 15,7-7 68-15,8-5 130 0</inkml:trace>
  <inkml:trace contextRef="#ctx0" brushRef="#br0" timeOffset="118139.77">18764 8821 76 0,'4'8'94'0,"3"-4"1"15,1 2 4-15,3 0 4 0,2-1 1 16,1 0 0-16,-1-1 0 0,2 1 2 15,0-1 0-15,-3 2-6 0,1-2-12 16,-4 1-17-16,-1 0-27 0,-2-1-36 0,-1 1-37 16,-3-2-33-16,-2 6-25 0,0 0-18 15,-2 6-8-15,-3 3-1 0,1 2 6 16,0 5 5-16,0 1 1 0,-1 7-3 16,1 0-13-16,2 4-12 0</inkml:trace>
  <inkml:trace contextRef="#ctx0" brushRef="#br0" timeOffset="119568.65">21935 11544 107 0,'-2'4'255'16,"0"2"34"-16,-2-2 2 16,-3 1-26-16,1-1-5 0,-1 1 13 0,-1 0 16 15,-3-2 13-15,1 1-7 0,-3 1-21 16,0-1-40-16,-1 1-47 0,-3-1-44 16,-2 2-41-16,0-1-28 0,-5-1-21 0,1 2-11 15,-4 2-6-15,-1-2-6 0,-4 4-2 16,1 0-3-16,-5 4 0 0,0 1 1 0,-5 4 0 15,1 2-1-15,-4 1 0 16,-1 4-1-16,1 2-2 0,-3 4-4 0,-1-2-5 16,-1 8 0-16,0 0-2 15,0 4-1-15,1 4-2 0,1 0 3 0,1 7 1 16,-1 3 2-16,1 2 8 0,1 6 2 0,1-1 0 16,-1 6 2-16,3 0 2 0,2 4-3 15,-1 1-12-15,5 3 0 0,5-1-4 16,3 2-1-16,5-1-3 0,6-2-5 15,4 0 6-15,5 0-3 0,8 0 1 0,4-1 3 16,7-1 0-16,6-2 0 0,6 0-4 16,6 0 4-16,7 0 4 0,9-4-1 15,6-1 1-15,6-6-2 0,6 2 3 16,5-6-3-16,4-2 0 0,2-1-4 0,2-7 2 16,5 0 5-16,-1-4 1 0,3-4 1 15,1-3 2-15,3-5-1 0,0-6 0 16,4-4 5-16,4-1 2 0,5-5 6 0,3-7 4 15,5-2 5-15,0-2 3 0,4-3-7 16,1-3-4-16,-1-3-8 0,2-5-7 16,0-2-8-16,1-2-4 0,-1-3 1 0,0 1 1 15,1-3 0-15,-3-1 2 0,-2-1 3 16,-2-3-3-16,-4 0 1 0,-5 0-4 16,-2-3 4-16,-3-1 0 0,-3-1-1 15,-5 0 1-15,1-3-2 0,-4-3 3 0,-1 1-4 16,-3-7 0-16,-3 0-3 0,-2-4 3 15,0 0 0-15,-4-4 2 0,-2 0 0 16,-5-2 2-16,-4-2 3 0,-4 0 7 0,-4 0 16 16,-4-4 8-16,-7 3 4 0,-4-3 5 15,-4 0 3-15,-5-2-4 0,-4 0-8 0,-6 1-5 16,-2 1 0-16,-4-1-1 0,-5 0 1 16,-4 1-3-16,-4-1-6 0,-2 0-4 15,-5-1-3-15,-1 2-2 0,-5-4-6 16,-2 4-1-16,-2-1-1 0,-4 2-3 0,-3 1 0 15,-3-1-1-15,-1 3 0 0,-4 2 2 16,0 1 4-16,-2-2 2 0,-2 3-1 16,-2 4 3-16,-2-5 1 0,-5 5 0 0,-4 1-2 15,-2-3 1-15,-6 3 3 0,-2 2 2 16,-7-1 4-16,-4 5 3 0,-4-1 4 16,-7 2 7-16,-1-1 3 0,-7 3 3 15,-5 2-1-15,1 4 3 0,-4-3-2 0,-1 4-1 16,-1 3 2-16,-3 1 2 15,-2 5 0-15,-4 2-2 0,-4 2 1 0,-7 3-4 16,-4 7-7-16,-6 5-7 0,-7 1-3 16,-4 3-4-16,-4 5-1 0,-4 2-2 0,-4 6-3 15,-7 2-4-15,-2 2-5 0,-4 5-6 16,-1 3-9-16,3-2-15 0,4 4-14 0,5 2-26 16,3-2-35-16,9-1-47 0,9 0-53 15,8-3-66-15,11 2-61 0,10-6-37 16,6-2-69-16,13-2-134 0,9-3-121 0,6-1-61 15,9-7 1-15,8-2 23 0,8-5 82 16,11 0 174-16</inkml:trace>
  <inkml:trace contextRef="#ctx0" brushRef="#br0" timeOffset="121324.96">16660 9340 109 0,'-15'0'108'0,"1"0"-8"16,-1-1 6-16,-4 1 8 0,0 0 5 16,0 0 2-16,-2 0-4 0,-3 0-5 15,1 1-5-15,0-1-2 0,-1 4-2 0,1-4 5 16,0 1 4-16,0-1 6 0,-1 0 2 16,3 3 7-16,-2-3 9 0,2 2 7 15,-3-1 11-15,3 3 9 0,-2 0 8 16,0 2 1-16,-1 2-7 0,1 3-15 15,-2 3-20-15,-1 3-25 0,1 3-21 16,-1 6-22-16,1 0-15 0,0 6-12 16,-1 5-7-16,1 1-6 0,2 3-8 0,-1 3 0 15,1 4-5-15,4 3 1 0,0 3-2 16,4 4 0-16,4 2 0 0,5 2-2 0,4-2 1 16,4 3-5-16,7-2 2 0,3 1-1 15,5-2 0-15,9 2-1 0,3-3-1 16,7-4 3-16,7-2 0 0,5-2 0 15,7-5 3-15,7-4 1 0,3-4 3 0,7-4 1 16,7-5-3-16,3-4 1 0,5-6-2 16,2-5-3-16,2-6-6 0,2-5-2 0,0-7 0 15,2-6-2-15,-2-4 3 0,-1-6 1 16,-1-2 5-16,-5-7 2 0,-1-4-2 16,-2-5 3-16,-7-4-2 0,-2-5 0 15,-6-8-1-15,-5-2 0 0,-4-6 5 0,-6-3 3 16,-6-2 2-16,-5-2 10 0,-8 2 3 15,-6-6 8-15,-7 5 12 0,-7 1 16 16,-5 0 7-16,-7 3 5 0,-8 0 4 0,-5 3 4 16,-6 3-3-16,-6 4-11 0,-5 5-6 15,-8 3-8-15,-4 3-7 0,-4 5-8 16,-7 5-11-16,-4 3-10 0,-4 4-11 16,-3 5-14-16,-3 2-17 0,-3 4-22 0,-2 3-23 15,-2 4-26-15,2-2-24 0,0 7-21 16,1-1-28-16,3 4-79 0,0 1-119 15,5 1-109-15,4 4-116 0,4 3-51 16,2 0 1-16,2 1 75 0,5 5 132 16</inkml:trace>
  <inkml:trace contextRef="#ctx0" brushRef="#br0" timeOffset="125219.63">21725 9209 48 0,'-10'8'201'0,"-3"-3"19"0,-2 0-31 16,1 3-34-16,-1-1-23 0,0-1-8 15,0 2-4-15,-2 1 0 0,0-2 1 16,0 6 2-16,-4-2 3 0,0-1 6 0,-2 6 8 16,-1 1 11-16,-3 0 8 0,-1 1 4 15,-1 6 0-15,-3-3-6 0,-2 7-12 16,0-2-16-16,0 4-12 0,-2-1-14 15,-2 5-12-15,0 0-11 0,-2 2-7 0,0 1-12 16,-3 3-12-16,1 0-13 16,0 7-9-16,2-1-8 0,-3 4-5 0,3 3-2 0,2 1-2 15,0 1 1-15,4 3-1 16,2 0 1-16,5 1-1 0,1 1 0 16,7-1-2-16,4-1 0 0,5 1-1 15,3 0-1-15,5-1-1 0,4 1 2 0,7-1 3 16,2-3 0-16,5 3 2 0,6-4 2 15,5 0 1-15,5 0 0 0,6-3 0 16,4 3 0-16,9-1 2 0,4-3 1 0,4 2 0 16,7-6 0-16,2 3 3 0,6-2-3 0,4-5 2 15,3 0 2-15,3-5-3 0,5 0-4 16,4-6-4-16,7-3 1 0,1-2-7 16,7-6-4-16,2-2 1 0,3-2 2 15,-1-4-2-15,2-4 0 0,-2-3 3 0,-2-2 4 16,-2-7-2-16,0-4-3 0,-2 0 1 15,2-6-2-15,-2-5-1 0,-2-2-3 16,-1-8 1-16,-1 0 2 0,-3-1 0 0,-6-4 2 16,-2-5-2-16,-6 0-1 0,-2-4 5 15,-7 1 2-15,-4-5-1 0,-4-2 5 16,-7-2 5-16,-4-2 6 0,-4-1 7 0,-4-1 7 16,-5-3 11-16,-6 0 8 0,-4 2 8 15,-6-2 6-15,-3 0 5 0,-6 4 4 16,-2-1 5-16,-6 0 1 0,-3-2-3 15,-4 3-4-15,-4-1-3 0,-4 2-10 16,-4-1-8-16,-7 0-8 0,-2 0-6 0,-6 1-6 16,-5 2-2-16,-4-2 3 0,-4 3 2 15,-8 2 5-15,-5-2 8 0,-8 1 5 0,-6 5-2 16,-9-1-2-16,-9 0-8 0,-6 2-9 16,-10 1-13-16,-7 5-8 0,-8 0-4 15,-9 6-8-15,-8-1-6 0,-6 2-14 0,-7 4-28 16,-8 3-49-16,-3 1-71 0,1 3-70 15,-3 1-52-15,5 6-89 0,2-1-155 0,4 8-137 16,4-1-69-16,7 5-1 0,4 1 17 16,4 1 81-16,11 1 173 0</inkml:trace>
  <inkml:trace contextRef="#ctx0" brushRef="#br0" timeOffset="126469.64">17325 9733 42 0,'0'0'189'0,"0"0"4"0,-2 0-15 16,2 0-7-16,0 0-4 0,-2 0 5 15,2 0 10-15,0 0 9 0,0 0 11 16,0 0 6-16,0 0 6 0,0-1 1 0,0-2-5 16,0 1-13-16,0-1-13 0,2-1-18 15,0-3-21-15,0 1-27 0,2-2-21 16,3-1-20-16,-1-2-19 0,5-3-15 0,-1 2-10 15,5-6-6-15,4-1-4 0,2 2-1 16,7-5 4-16,1 1 4 0,7-3 5 16,5-1-2-16,3 4 3 0,9-4 0 15,4 2-1-15,4 0 0 0,9 1 0 16,4-1 2-16,7 3-1 0,6 1-4 0,-1 3-5 16,5 2-4-16,2 2-5 0,-1 0-6 15,-1 3-4-15,-3 2-3 0,-1 3-7 16,-2 3-19-16,-3-3-24 0,-1 3-26 0,-7 1-72 15,-2 1-132-15,-6 3-139 0,-3-3-126 16,-4 3-78-16,-4 0-27 0,-4-2 41 16,-6-1 120-16,-3 2 136 0</inkml:trace>
  <inkml:trace contextRef="#ctx0" brushRef="#br0" timeOffset="126757.2">19446 9178 143 0,'-4'-6'233'0,"1"-2"20"0,3 2-44 0,0 2-38 16,3-2-20-16,1 2-7 16,2-1 0-16,5 1 4 0,-1 3 2 0,3 1 1 15,2 0-1-15,2 1 3 0,-2 3 5 16,2 4-1-16,-1 3 3 0,-1 3 1 15,-2 2-8-15,-5 3-10 0,-1 5-13 16,-7 2-18-16,-2 3-19 0,-7 4-21 0,-1-1-20 16,-5 2-17-16,-2 4-15 0,0-3-13 15,0 1-34-15,0-2-82 0,2-2-126 16,3-2-131-16,3-5-140 0,3-4-78 16,2 0-19-16,4-8 55 0,4-1 115 0</inkml:trace>
  <inkml:trace contextRef="#ctx0" brushRef="#br0" timeOffset="127181.13">20405 9377 13 0,'0'-21'164'0,"-2"0"23"0,-1 0-32 16,-1 0-16-16,-2 0 4 0,-3 5 20 0,1-1 21 15,-3 1 15-15,-1 6 15 0,-1-2 9 16,0 4 6-16,-2 3-2 0,3 1-6 16,-1 4-21-16,0 0-29 0,3 5-37 0,1-1-36 15,3 4-32-15,2-2-26 0,2 4-17 16,-1-1-7-16,6 0-4 0,-1-1-3 15,0 1-1-15,2 0-3 0,2 1 0 0,-1 0-5 16,1 0 0-16,-2 1 1 0,0-2 2 16,1 2 12-16,-3-2 13 0,-2 4 15 15,0-6 9-15,-4 6 8 0,-1-4 3 0,-3 2-8 16,-1-2-12-16,-3 0-17 0,-1-1-9 16,0 0-11-16,1 1-18 0,-3-3-44 15,2 1-95-15,2 0-119 0,3-2-118 16,4-1-116-16,4-2-72 0,0-2-1 15,4-2 69-15,4-1 109 0</inkml:trace>
  <inkml:trace contextRef="#ctx0" brushRef="#br0" timeOffset="127480.37">20506 9271 285 0,'0'-4'362'0,"-2"-2"83"16,-4 5 19-16,-1 1-25 0,-1 1-38 0,-3 3-43 15,1-1-58-15,-3 5-75 0,3-3-77 16,1 5-59-16,1-4-39 0,-1 2-20 16,5-2-17-16,0 2-7 0,4-5-3 0,0 2-7 15,4-1-1-15,0 0-4 0,2-4 0 16,3 0-2-16,-1-4-1 0,3 0 4 16,2-1 4-16,-3 2 1 0,3-2 2 15,-2 1 4-15,-1 0-1 0,1 3 0 16,-3 1 2-16,-1 1-2 0,-1 7 3 0,0-2-3 15,-4 4-8-15,0 0-39 0,1 1-81 16,-3 2-96-16,2 0-97 0,0-1-83 0,0-3-66 16,2-1-35-16,0 0 23 0,1-7 67 15,-1-1 79-15</inkml:trace>
  <inkml:trace contextRef="#ctx0" brushRef="#br0" timeOffset="127731.56">20669 9285 118 0,'7'-13'213'0,"-3"6"0"15,0-1-10-15,-2 3-9 0,2 1 2 0,-1-1 6 16,-1 4 3-16,-2-2-6 16,2 1-14-16,-2 2-20 0,2 0-30 0,-2 0-36 15,2 0-32-15,-2 0-28 0,6 0-3 16,-1 0-29-16,-1 0-3 16,2 0 0-16,1 0-1 0,1 0 0 0,-2 0 0 15,1 2 4-15,-1 1 2 0,0-2 1 16,1 7 0-16,-3-2-2 0,0 2-12 15,0 3-42-15,1-2-61 0,-1 2-70 0,0-1-67 16,0 3-60-16,1-5-46 0,1 0-13 16,2-4 20-16,1-3 46 0,-1-1 55 15</inkml:trace>
  <inkml:trace contextRef="#ctx0" brushRef="#br0" timeOffset="127861.88">20889 9289 191 0,'7'-12'237'0,"-1"3"20"15,0 1 5-15,-1 0 10 0,1 2 14 0,-2 3 15 16,0 3-4-16,1 3-18 0,-1 7-30 0,-2 1-42 15,-2 3-49-15,2 7-53 16,-2 3-63-16,-2 0-77 0,0 0-85 0,0 4-92 16,0-2-86-16,2 2-79 0,-2-3-62 0,2-3-20 15,0-2 28-15,0-2 64 0,0-3 70 16</inkml:trace>
  <inkml:trace contextRef="#ctx0" brushRef="#br0" timeOffset="128061.04">20974 9351 67 0,'9'-21'160'0,"-1"2"-17"0,3 1-18 0,-3 5-8 16,0 1-2-16,-1 4 4 15,-1 0 4-15,1 4 8 0,-3 2 5 16,-2 2-1-16,0 2-8 0,-2 2-15 0,-2 1-22 16,0 3-24-16,0-1-32 0,0 1-54 15,-1 1-66-15,1-2-75 0,2-1-88 0,2-2-62 16,1 1-25-16,1-2 19 0,0-3 45 15</inkml:trace>
  <inkml:trace contextRef="#ctx0" brushRef="#br0" timeOffset="128359.07">21169 9239 122 0,'6'-4'300'0,"-2"1"52"0,1 2 13 0,-3-3-39 16,0 4-53-16,0 0-53 0,0 0-51 15,0 4-49-15,2-3-57 0,-1 4-74 16,1-3-76-16,-2 2-71 0,2-1-59 0,2 2-48 15,1-4-26-15,1-1 8 0,1-1 32 16,1 1 47-16,1-3 48 16,-1-2 45-16,-1 1 47 0,2 0 46 0,-3 0 41 15,3-1 31-15,-3 1 25 0,-2-1 17 0,3 2 7 16,-3-2-2-16,-2 3-12 0,3 1-15 16,-3 1-15-16,0 0-18 0,1 0-21 15,-1 0-28-15,0 1-28 0,0 1-31 16,0-2-24-16,1 4-21 0,1-4-10 0,-2 1 10 15,3-1 16-15,-1 3 26 0,0-3 26 16,-1 1 30-16,1 4 28 0,-2-1 17 16,2 4 10-16,-1 0 5 0,1 1-6 0,-2 4-30 15,3-1-67-15,-3 0-40 0,0 1-22 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37:18.5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14867 3872 73 0,'3'0'84'0,"-3"2"-3"0,2-2-4 16,-2 4-6-16,0-4-8 0,0 1-6 16,0-1-5-16,0 3-3 0,0-3 0 15,0 1 4-15,-2-1 9 0,2 4 13 16,-3-4 15-16,3 0 15 0,-2 0 15 0,0 0 11 16,0 0 7-16,0 0-1 0,0 0-10 15,0-4-8-15,-2 3-7 0,-1-3-6 16,1 0-4-16,0 1-1 0,-3-1-1 15,-1 0-6-15,2 3-9 0,-3-4-10 0,1 2-10 16,-3 2-8-16,3-3-4 0,-3 3-1 16,-2-1 0-16,1-1 0 0,-1 3-4 0,-2 0-3 15,0 0-5-15,-2 0-8 0,-2 3-5 16,0 0-3-16,-2 1-3 0,-2 1 1 16,0 3 2-16,-5-2 5 0,1 4 3 0,-3-1 3 15,0 1 0-15,-4 0 1 0,1 1-1 16,-3 3-4-16,-3-4-5 0,1 5-4 15,0-1-2-15,0 1-4 0,0-1-2 16,2 2-1-16,2-2-2 0,0 2-2 0,0 1 0 16,3 0-2-16,1 2-2 0,0-1-1 15,1 3 1-15,1 0 1 0,1 3-3 0,1-2 3 16,1 3 0-16,0 1 2 0,-1 2 0 16,3-2-1-16,2 4 1 0,2 2-2 15,0-1 1-15,2 1-2 0,0 1 0 16,4 1-1-16,0 4 1 0,3-5 0 0,1 4-1 15,1-4 0-15,2 2-1 0,1 3-2 16,3-2 3-16,0-1 2 0,0 2-2 16,4-1 2-16,0 3 1 0,2-1 1 15,1-1-2-15,1 2-1 0,2 2 1 16,1-3 2-16,2 0 1 0,-1 1-2 0,3-4 2 16,2 3 1-16,-1-3-1 0,3 0-2 15,2-5-1-15,0 4-1 0,3-5 1 16,1 1 0-16,2-1 0 0,3-4 2 15,1 0-3-15,3 0 0 0,2-1 0 0,2-1-2 16,4-3 1-16,3 1-1 0,1 0 1 16,3-4 3-16,3 2 0 0,1-4 3 0,2 4-2 15,2-3-1-15,0-1 0 0,4 0 1 16,1 2 1-16,3-1 0 0,1-2 2 16,1-2 1-16,1 2 0 0,2 0-2 15,-1-4 1-15,3 3-3 0,2-2-3 16,0-2-1-16,2-1 1 0,0 0-4 0,3-2 1 15,-3 2 3-15,2-4 0 0,-2-1 0 16,2 2-1-16,-2-2-1 0,0-3-4 0,3 0 1 16,-3 0-1-16,2-4 0 15,-2-2 0-15,2 2 1 0,-2-1 1 0,2 0-1 16,1-3 0-16,-1 0 0 16,0 0 2-16,0-1-1 0,-4 1-2 0,0-1 1 15,-4 0 0-15,0-2 0 0,-5-2 1 16,-2 3 0-16,-1-5 2 0,-3 1 3 0,0-2-1 15,-2 0-1-15,-2-2 5 0,-2-2 2 16,0-1 3-16,-1 0-3 0,-3-1 1 0,0-1 1 16,-3 1 0-16,-2-3 0 0,-1-3 1 15,-3 4 3-15,-2-4 2 0,-3 2 6 16,-3-2 0-16,0 2 2 0,-5-2 0 0,1 2 2 16,-5-3 1-16,0 0-3 0,-4 0-2 15,0 3-4-15,0-2-6 0,-3 2-3 16,-1-2-5-16,0 2-4 0,0-3 3 15,-3 3-3-15,1-2 2 0,-1 3 0 0,-1-1 8 16,-3 2 1-16,0-5 1 0,-1 6 1 16,-1-6 3-16,-2 5 2 0,-2-2-4 15,0 1 3-15,0-3-1 0,-2 3-1 16,-2-1-3-16,-1 1-2 0,1-3 0 0,-2 3-1 16,-3-1-4-16,1 1 1 0,-3-1 1 15,1 1 0-15,-1 0-1 0,-1 4-1 16,-3-4 1-16,0 1-2 0,-2 0-1 0,0 1-4 15,-2 2 1-15,0 0 1 0,-4 1-1 16,-1-1 0-16,1 0 0 0,-4 1 3 16,-1 2 0-16,1 1 0 0,-5-2 1 0,2 1 1 15,-2 1 2-15,-1 0 0 0,-1 1 0 16,-2 0-3-16,0 1-2 0,0 0 0 16,-2 1-2-16,-3-2 0 0,1 3-4 0,0-2 1 15,-2 2 0-15,-3 0 0 0,1 0 1 16,-5-2-1-16,0 1 0 0,1 2 2 15,-5-2-1-15,2 2 1 0,-4 0-2 16,2-1 0-16,-2 2 4 0,-2 1-2 0,2-2 2 16,-2 0-2-16,-1 2 5 0,-1-1 1 15,0 2-1-15,0 0-1 0,-1-2-1 0,-1 2 0 16,-2 4-5-16,-1-2 1 0,1-1-1 16,-5 2 0-16,0 2-3 0,-2-4 2 15,0 5 1-15,-2-2 0 0,0 1 1 0,0-1 5 16,1 0 9-16,1 2 5 0,-2-1 4 15,0 1 7-15,0-1 2 0,0 3 4 0,0 1-2 16,0-4 1-16,0 4-2 0,0 4-5 16,-4-3-2-16,0 2-3 0,-3 1-7 15,-1 3-7-15,-1-1-3 0,-1 3-4 0,-1 1 0 16,1 0-4-16,1 5 1 0,3-1-6 16,0-2-18-16,1 2-31 0,3-1-55 0,2 3-53 15,3-1-47-15,1-1-62 0,2 6-146 16,5-2-148-16,2 2-108 0,3 0-33 15,4 1 3-15,5-3 42 0,5-1 152 0</inkml:trace>
  <inkml:trace contextRef="#ctx0" brushRef="#br0" timeOffset="8159.7">4784 7166 60 0,'-7'-1'89'0,"-1"-3"0"15,1 3-2-15,-1-2-6 0,0 3-8 16,-1-1-5-16,1 1-6 0,-1-4-3 16,1 4-4-16,-3 0 2 0,3 0-3 15,-1 0-4-15,1-1-3 0,-3 1-7 0,3 0-3 16,-3 0-4-16,3 0 0 0,-3 0 0 16,0 0 1-16,1 0 1 0,-1 0 1 0,1 0-1 15,-3 1 1-15,2-1 0 0,-1 4 0 16,-1-4 1-16,0 1-1 0,-12 3 37 15,12 1-41-15,1-2-3 0,-1 2-4 16,0-2-3-16,0 5-5 0,1-2-4 16,-3 2-1-16,2 0-2 0,-2 1-1 0,3 3-1 15,-3-1 1-15,2-1 0 0,0 5 2 16,1-1-1-16,-1-2 3 0,0 2 0 0,1 1-1 16,-1 2 0-16,2-1 1 15,1-1 0-15,-1 4 1 0,1-2 1 0,-1 4 3 16,0 0-1-16,1 0 3 0,-1 3 1 15,-1 0 5-15,1 4 3 0,-2 1 6 0,3-1 7 16,-3 2 3-16,2-1 2 0,1 4-2 16,-1-4-5-16,1 1-2 0,1-1-8 0,1 0-4 15,-1 1-3-15,1-1-2 0,1 0 0 16,3 1 0-16,-2-1 0 0,2 2 1 0,2 1 5 16,-1-1 4-16,1 0 6 0,0 2 3 15,2 1 1-15,2-4 1 0,0 4 0 16,3-1-1-16,1 0-1 0,2 0 0 0,1 0 2 15,4-2 3-15,-1 3-2 0,3-2-1 16,2 2-3-16,4-2 0 0,0 2-6 16,3-4-7-16,1 3-4 0,3-2-5 0,1-2-2 15,3 0-5-15,2 1 0 0,2-2 0 16,4-2-1-16,0-1-2 0,5-2 0 16,-1-1 0-16,5-1-3 0,0-4 0 0,1-1 1 15,1 1-1-15,2-5 0 0,2 1 0 0,0-4-1 16,2-2 0-16,0-2-1 15,3 0-1-15,-1-2 1 0,2-3 1 0,1 0 0 16,-1-3-2-16,1 2 2 0,-1-4 1 16,2-3 0-16,-1 1-3 0,1-2-1 15,-1-1 0-15,1-1 0 0,-1-3 0 0,-1-1-1 16,-2-5 3-16,-2 2-2 0,0-2 0 16,-4 0 0-16,-2-3 0 0,-2-2 2 15,-3 4 1-15,-1-4 1 0,-3 0 1 16,-2-3 1-16,-1 3-1 0,-3-1 1 0,-3 1 1 15,-1-2-1-15,-2-1 1 0,-3 3 3 0,-1-1 2 16,-5 1 2-16,0-3 4 0,-4 2 2 16,0-2 2-16,-4 2 1 0,-1-3-2 15,-1-1-1-15,-3 1-2 0,-1-1-2 16,-1-2-2-16,-4 1 0 0,0 0 0 0,-2-2-2 16,-2 2-1-16,-2-1 0 0,0 2-1 15,-3 0 2-15,-1 1-3 0,-3-4 3 16,-1 3 1-16,-1 1-3 0,-2 3 0 0,0-3-3 15,-2 1 0-15,0 2-2 16,-2-3-1-16,0 3 2 0,0 2-3 0,0-1 2 16,-2 0-1-16,-2 0-2 0,2 2-1 15,-5-1-1-15,1 0 3 0,-1 2 0 16,-1-1-1-16,-3 4 2 0,-2-5-2 16,1 4 3-16,-5-1-2 0,0 3 2 0,-2-2-3 15,0 3 2-15,-5-1 0 0,1 2-2 16,-5-3-1-16,1 4 0 0,-1 1 0 0,-1 0-1 15,-3 2 1-15,0-2 0 0,-2 2 4 16,2 4 2-16,-2-1 0 0,2 0 0 16,-1-2-1-16,1 6 1 0,2-4-4 0,-2 1-1 15,3 1-1-15,-1 3 1 0,0-2 0 16,1 1-1-16,-3 1 2 0,-2 2-2 16,0-2 1-16,-2 3-1 0,-2 1 0 15,-3 1 0-15,1 3-2 0,0 2 1 0,-2 3-3 16,-1 2 2-16,1 3-4 0,-1 1-2 15,1 4-6-15,2 1-11 0,-1 2-22 0,5 1-60 16,3 0-110-16,3 2-115 0,7 0-104 16,6 1-114-16,6-1-41 0,5-2 26 0,3 0 94 15,8-6 107-15</inkml:trace>
  <inkml:trace contextRef="#ctx0" brushRef="#br0" timeOffset="14944.72">17681 7479 40 0,'0'-9'184'0,"-3"1"6"0,3 1-18 16,-2 1-14-16,-2 2-6 0,2-1-3 16,-2 1-10-16,-1-1-6 0,-1 0-1 15,0 3 0-15,-1-1 3 0,1 2 3 0,-5 1-3 16,1 1-3-16,-3 4-6 0,0 1-7 15,-1 7-6-15,-1-3-4 0,0 5-5 16,0-2-3-16,3 0-2 0,-3 4-5 0,2-5-10 16,2 1-15-16,3-1-14 0,-1 0-15 15,3-1-15-15,0-1-12 0,4-5-8 16,0 3-2-16,-1-1-5 0,3-2 0 16,3 0-3-16,-1-2 3 0,2-1 1 15,2-2-1-15,1-2 0 0,3-2 2 0,1-5 2 16,1-1-1-16,1 0-1 0,4-2 0 15,-2-1 3-15,2-1 1 0,0 3-2 0,0-3-1 16,0 3 0-16,0 2-1 0,0 0-3 16,-1-1 0-16,1 5 2 0,-2 1 2 15,2 4 3-15,0 0 6 0,-2 3 12 16,2 2 6-16,-2 3 6 0,-1 1 9 0,1 4 4 16,0 2 0-16,-4 3 0 0,-1 2-2 15,-3 2 0-15,-5 6-4 0,-2 2 0 16,-5 4-1-16,-1 2-1 0,-7 6-4 15,-1 1-2-15,-3 2-3 0,-4 1-3 16,-3 1-5-16,-1-1-6 0,-3-1-5 0,1-2-3 16,-1-2-2-16,1-4-6 0,1-2-8 15,-1-2-11-15,1-7-20 0,1-2-65 16,2-3-156-16,2-4-188 0,2-6-130 16,2-5-59-16,2-6-19 0,4-1 44 0,3-7 143 15</inkml:trace>
  <inkml:trace contextRef="#ctx0" brushRef="#br0" timeOffset="15809.42">18862 7956 97 0,'6'-10'102'15,"0"-5"-23"-15,5 2-16 0,-1-3-10 0,1-2-9 16,2 1-8-16,-1-2-5 0,1 0 9 16,-2-2 17-16,-3 2 28 0,1 1 35 15,-5 1 38-15,0 1 39 0,-4-1 39 0,-4 5 35 16,-2 0 21-16,-3 1 4 0,-4 5-12 15,-1 1-26-15,-3 2-40 0,-2 3-47 16,0 8-47-16,2 0-36 0,-2 4-29 16,2 5-20-16,2 4-14 0,2 1-9 0,3 3-6 15,1 3-6-15,3 1-2 0,1 1-1 16,5-1 0-16,3-3 0 0,3 2 0 16,0-2 2-16,3-1 0 0,-1-1-1 0,1-3 1 15,-1 0-1-15,1 0 3 16,-1-5 1-16,-4-2 1 0,1 2 1 0,-3 1-1 15,-4-5 2-15,-3 5 1 0,-1 0-2 16,-5 0-2-16,-1 0-4 0,-3 3-1 16,-2-1-5-16,-2 1-16 0,2-1-45 0,-2-1-78 15,2-1-105-15,4-1-109 0,3-3-104 16,1-4-87-16,5-2-8 0,4-7 50 0,4 0 92 16,3-4 102-16</inkml:trace>
  <inkml:trace contextRef="#ctx0" brushRef="#br0" timeOffset="16173.03">19192 7858 227 0,'2'-15'311'0,"-4"5"54"0,-5 2 8 16,-1 5-2-16,-3-1-10 0,1 8-26 0,-5 3-48 15,2 3-61-15,-2 3-58 16,1 3-46-16,1 3-33 0,2-1-27 0,1-1-24 15,3 4-17-15,1-3-10 16,4 1-4-16,0-2-6 0,4 0-2 0,0-1 0 16,4-6 1-16,1 1 1 0,1-2-2 0,3-1 0 15,2-4 1-15,-1-4 1 0,3 0 0 16,0-4 0-16,0-4 4 0,2-1-1 16,-3-2-2-16,1-3 0 0,0 3 1 15,0-3 1-15,-5 3 8 0,1 2 8 0,-2 3 11 16,-3 2 8-16,-2-2 1 15,0 6 1-15,1 2-6 0,-3 3-8 16,-2 4-7-16,0 3-10 0,0 1-5 0,-2 4-12 0,-1-5-36 16,1 4-86-16,0-2-119 0,2-1-120 15,0-2-113-15,4-2-86 0,1-4-19 16,1 1 59-16,0-6 105 0</inkml:trace>
  <inkml:trace contextRef="#ctx0" brushRef="#br0" timeOffset="16605.14">19437 7918 104 0,'5'-13'288'0,"-1"4"80"0,0 0 34 0,-2 3 3 16,-2 1-6-16,0 2-16 0,0 3-39 15,0 3-63-15,-2 2-69 0,2 1-60 16,-2 3-47-16,0 0-38 0,0-1-25 16,2 1-18-16,-2 0-11 0,2 2-5 15,0-6-7-15,0 3-1 0,2-2-3 0,0-2 0 0,0-2 2 16,2-2 1-16,3 0 0 15,-1-2 1-15,0-2 2 0,3-2 0 0,1-2-3 16,1-1 0-16,-1 1 0 0,1-1 0 16,-3 1 0-16,1 2 0 0,-1 1-2 0,1 4 1 15,-3-3-2-15,1 8 2 16,-1-3-2-16,0 7 2 0,-1-1 1 0,1 2 1 16,-2 1 0-16,0 1-1 0,1 2 0 15,1-2-7-15,-2-1-6 0,2-1-13 16,-1 1-10-16,1-4-11 0,-2-2-7 0,3 0 1 15,-1-3 5-15,0-1 8 16,1 0 11-16,-1-1 12 0,0-3 7 0,1 3 5 16,-1-2 4-16,-2 2 1 0,1 1 2 15,-1 0 1-15,0 4 2 0,0 5-1 16,1 3 2-16,-1 1-1 0,0 4-1 16,0 3-6-16,-2 2-31 0,0-1-69 0,-2 4-89 15,0-1-91-15,-2 1-86 0,2-3-82 16,-2 0-44-16,-2-2 29 0,0-1 67 0,0-4 79 15</inkml:trace>
  <inkml:trace contextRef="#ctx0" brushRef="#br0" timeOffset="16841.84">19643 8176 39 0,'0'-15'145'0,"2"1"-24"0,0-1-29 0,2 2-23 15,2 3-15-15,3-5-11 16,-1 5-13-16,3-2-8 0,2 0-5 0,-3 1 0 15,3 1 0-15,-2 1 5 0,-1-3 8 16,1 3 9-16,-3 1 11 0,-1 3 15 16,-1-1 19-16,-2 6 15 0,0 3 10 0,-4 1 2 15,0 8-6-15,0 2-14 0,-2 2-22 16,-2 1-25-16,2 1-35 0,0 2-50 16,0-1-66-16,2-1-76 0,0-2-77 0,0-2-37 15,0-3-7-15,2-2 27 0</inkml:trace>
  <inkml:trace contextRef="#ctx0" brushRef="#br0" timeOffset="17001.66">19878 7997 238 0,'4'-16'322'0,"0"2"43"0,-2 7 4 0,0-2-14 16,-2 1-22-16,2 7-36 0,-2 1-56 16,0 1-58-16,-2 3-53 0,2 5-43 15,-2 0-34-15,0 2-36 0,0 2-61 0,0-2-95 16,2-2-107-16,0 0-110 0,0-2-102 15,0-1-43-15,0-2 16 0,0-4 70 16,4 0 94-16</inkml:trace>
  <inkml:trace contextRef="#ctx0" brushRef="#br0" timeOffset="17184.12">20017 7814 291 0,'7'-17'409'15,"-3"3"95"-15,0 5 4 0,-2 3-26 0,2 1-48 16,-1 6-64-16,1 6-88 0,0 5-84 15,-2 5-63-15,0 6-45 0,0 5-31 16,-2 2-22-16,0 2-17 0,0 2-13 16,0 0-24-16,0-1-82 0,0-3-153 0,5-2-168 15,-1-2-138-15,2-2-67 0,1-7-22 0,1-3 58 16,3-5 141-16</inkml:trace>
  <inkml:trace contextRef="#ctx0" brushRef="#br0" timeOffset="17467.28">20951 7709 168 0,'-11'0'338'0,"1"0"66"16,1 0 25-16,3 1-45 0,2 1-60 15,4 2-61-15,4 0-62 0,2 2-63 16,3-2-56-16,3 4-74 0,1-1-107 16,0-1-114-16,2 2-136 0,-1 1-92 0,-1-3-46 15,-5 3 11-15,1 0 70 0</inkml:trace>
  <inkml:trace contextRef="#ctx0" brushRef="#br0" timeOffset="17633.29">20983 7873 125 0,'-3'-1'246'0,"3"1"34"15,0 0-10-15,5 0-52 0,3 0-50 0,1 0-34 0,3 0-22 16,1 0-37-16,2 0-55 0,2 1-74 15,0-1-98-15,-3 3-97 16,-1-3-53-16,0 0-25 0,-3 0 10 0</inkml:trace>
  <inkml:trace contextRef="#ctx0" brushRef="#br0" timeOffset="18646.16">22117 7279 30 0,'-4'-6'183'0,"-3"-3"8"0,3 2-16 16,-2 3-10-16,0-1-7 0,-1 1-7 15,-1 0-13-15,1 4-17 0,-1 4-15 16,-3 0-10-16,1 5 0 0,-1 4 9 16,-2 4 15-16,-1 3 23 0,-1 5 23 15,-2 4 20-15,0 2 14 0,0 3 0 0,0 1-16 16,0 0-19-16,2 3-26 0,1-1-28 16,3 0-31-16,2-3-25 0,3 0-17 15,6 0-12-15,2-5-8 0,5 2-4 16,3-7-4-16,7 0-2 0,2-3 0 0,4-5 1 15,3-3-2-15,3-4 0 0,3-3 3 16,2-6 1-16,0-6 1 0,0-4 1 16,0-6 2-16,0-5 2 0,-3-4 1 0,-1-4 2 15,-3-5 3-15,-5-2 1 0,-3-4 2 16,-7-4 3-16,-1 0 0 0,-7 0-1 16,-4 4-3-16,-4 0-2 0,-5 3-7 15,-5 6-6-15,-3 2-7 0,-2 5-11 0,-5 7-16 16,1 4-22-16,0 4-54 0,-3 3-118 15,5 5-136-15,0 2-143 0,4 5-93 16,4 3-35-16,1 0 25 0,3 3 101 0,1 5 134 16</inkml:trace>
  <inkml:trace contextRef="#ctx0" brushRef="#br0" timeOffset="18813.02">22487 7637 118 0,'5'20'266'0,"-5"3"43"16,-2 1-8-16,-1 6-63 0,-1-1-54 16,0 2-42-16,0 0-65 0,2 2-94 15,2-3-103-15,0 0-118 0,2-2-63 16,0-2-31-16,0-1 6 0,2-3 43 0</inkml:trace>
  <inkml:trace contextRef="#ctx0" brushRef="#br0" timeOffset="19872">23205 7236 138 0,'0'-3'225'0,"-2"-1"-4"0,2 4-11 0,0 0 19 16,0 6 40-16,0 3 34 0,2 4 27 15,-2 8 16-15,2 4-7 0,-2 4-42 16,0 5-61-16,0 3-66 0,-2 1-59 0,0 4-42 16,0-1-27-16,0-3-17 0,0 3-13 15,-1-6-6-15,1 2 0 0,0-6-3 16,0 1 0-16,0-6-2 0,0-1-1 16,-2-1-4-16,-1-7-6 0,-1 0-10 0,0-5-9 15,-3-3-13-15,-1-4-10 0,-1-5-1 16,-2-1 2-16,-1-7 7 0,-1-1 11 15,0-4 11-15,2-6 11 0,0 0 4 16,1-5 7-16,3 3 3 0,3-4 8 0,2-3 14 16,2 3 11-16,4 2 10 15,2-2 8-15,2 5 4 0,5 0-1 0,2 2-9 16,4 1-8-16,2 3-9 0,2-1-8 16,2 5-8-16,2 0-6 0,1 1-6 0,1 3-16 15,-1-1-57-15,1 3-124 0,1-4-130 0,-1 4-139 16,3-1-101-16,-3 0-45 15,3-2 27-15,-2-1 107 0,-1 2 125 0</inkml:trace>
  <inkml:trace contextRef="#ctx0" brushRef="#br0" timeOffset="20104.14">23914 7274 282 0,'2'0'401'15,"0"0"97"-15,0 4 29 0,-2 0-37 16,0 8-54-16,0 2-65 0,0 7-78 16,0 7-89-16,-2 2-72 0,-2 7-48 0,0 1-31 15,0 3-17-15,-1 1-14 0,-1 0-9 16,0 0-12-16,-1 0-14 0,1-4-30 16,0-2-89-16,-1-5-128 0,1 1-133 0,0-6-140 15,1-2-72-15,1-5-14 0,0-3 61 16,0-4 118-16</inkml:trace>
  <inkml:trace contextRef="#ctx0" brushRef="#br0" timeOffset="20324.04">23853 7573 147 0,'-7'-24'290'0,"-1"3"72"0,-1 1 10 0,-3 3-8 15,-1 5-9-15,-4-1-19 0,0 8-35 16,-2 2-52-16,-2 3-49 0,0 3-40 15,-3 2-29-15,3 4-24 0,2 0-21 16,2 3-18-16,5 0-20 0,-1-1-14 0,4-1-11 16,5 3-10-16,2-2-5 0,2-1-3 15,6 0-1-15,3 0-7 0,2-1-29 16,3-4-99-16,3 1-139 0,2-2-137 0,0 1-131 16,5-4-64-16,-3 2-7 0,2-3 80 15,0 0 126-15</inkml:trace>
  <inkml:trace contextRef="#ctx0" brushRef="#br0" timeOffset="20642.18">24075 7421 115 0,'0'-9'302'0,"2"0"60"0,-2 1 27 15,2 0-36-15,0 3-44 0,0-3-45 16,3 4-46-16,-1 0-52 0,0 0-51 0,2 3-38 15,3-2-28-15,-3 3-17 0,3 3-12 16,-3-2-9-16,0 3-1 0,1-3 4 16,-1 3 8-16,-2 2 24 0,-1 0 31 0,-1 3 28 15,-4 2 16-15,-3 6 6 16,-1 0 1-16,-3 4-18 0,1 4-26 0,-3 0-22 16,-1 0-13-16,1 1-9 0,3 2-10 15,-1-2-8-15,3 2-7 0,2-3-5 0,1-3-7 16,3 2-9-16,3-2-9 0,1-2-20 15,0-4-56-15,2-1-114 0,3-3-119 16,1-4-101-16,3 0-90 0,0-7-67 0,4-1 8 16,0-1 91-16,2-7 106 0</inkml:trace>
  <inkml:trace contextRef="#ctx0" brushRef="#br0" timeOffset="21050.41">24386 7637 63 0,'13'-21'245'0,"0"4"57"0,-5 2 43 0,0 4 37 16,-1 0 29-16,-3 3 4 0,-2 4-25 15,-2 3-52-15,-2 2-70 0,0 7-72 0,-2 2-63 16,-1 5-48-16,1-1-31 0,0 5-18 16,2 2-10-16,0-3-12 0,4 2-8 15,2-3-1-15,2 1-4 0,3-2-2 16,-1 0-6-16,5-4-3 0,0-3-3 0,2-2-10 16,2-3-13-16,-3-2-12 15,1-4-9-15,0-1-3 0,-4 0 1 0,-1-5 8 16,-4-1 12-16,-3-3 12 0,-6 2 12 15,-1-7 7-15,-4 2 6 0,-3-6 2 0,-1 2 0 16,-3-6 2-16,0-4-1 0,-2-1 0 16,0-5 0-16,2 0 1 0,0-2 1 15,1 2-1-15,1-1 3 0,2 3 1 0,3 3-1 16,1 1 1-16,3 4 2 0,2 0 1 16,2 5-2-16,2 1 1 0,2 4 3 15,3 1 2-15,1 4 3 0,3 1 6 16,2 4 7-16,-3 5 3 0,3 0-1 0,0 8 0 15,-1 0-4-15,-1 6-3 0,-3 2-7 16,-1 6-4-16,-5 3-2 0,-2 4-12 0,-2 1-43 16,-3 2-133-16,1 0-172 0,0-1-153 15,0-2-82-15,2-1-37 0,2-3 18 16,0-6 121-16</inkml:trace>
  <inkml:trace contextRef="#ctx0" brushRef="#br0" timeOffset="21830.16">25891 7336 70 0,'-4'-4'346'16,"0"-1"103"-16,-1 1 93 0,-1 0-19 16,-2 4-56-16,-1 5-66 0,1 0-78 0,-3 4-96 15,0 5-89-15,1 1-58 0,-3 4-35 16,3-2-22-16,-1 1-11 0,0 1-5 0,3-4-5 15,-1 1-2-15,3-3 0 0,2 2 2 16,0-6 0-16,-1-1-2 0,3 0 0 16,0-4 2-16,2 1 6 0,2-4 5 0,0-1 1 15,3 0 5-15,1-5 1 16,5 1-3-16,-1-2-3 0,5-4-2 0,2 1-3 16,2 3-4-16,0-4 0 15,2 6-1-15,0-1-3 0,-2 5 0 0,3 0 2 16,-3 5-1-16,2 2 2 0,-2 2-1 15,-2 4 3-15,0 2-2 0,-2 3-1 0,-3-1-1 16,-1 7 2-16,-5-3-1 0,-2 4 1 16,-4 1-1-16,-4 0 2 0,-4 3-2 15,-7-1-1-15,-4 2-1 0,-2-4-1 16,-5 2 1-16,-3-2-2 0,-1-2 2 0,0-3-1 16,-1-2 1-16,-1-5-1 0,2-2-4 15,1-3 1-15,1-4-4 0,5-2-2 16,0-6-2-16,3 2 2 0,6-7 2 0,3 0-1 15,7-6 1-15,4 0 2 16,4-1 1-16,9-1 4 0,4-1 0 0,8 1 4 0,3 2 3 16,5-1-1-16,6 5-2 0,1-2 1 15,2 3-1-15,3 2-9 0,-3 1-23 16,0-1-97-16,-2-1-155 0,1 4-175 16,-5-1-119-16,0 1-57 0,-2 0-10 15,-3 0 78-15,-1-4 146 0</inkml:trace>
  <inkml:trace contextRef="#ctx0" brushRef="#br0" timeOffset="28697.45">17577 9006 89 0,'-4'-4'162'0,"-1"-1"-19"0,1 4-19 0,0-4-13 15,0 2-12-15,-1 2-11 16,1-3-14-16,0 2-10 0,0 2-5 0,-3 0-3 16,3 2-1-16,-2 2 3 0,-3 0 2 15,1 2 4-15,-1 3 1 0,1 1-1 16,-3 4-3-16,1-2-2 0,-1 2-2 0,1 2-2 15,-1-3-2-15,3 3-5 0,1-3-4 16,1-1-8-16,2 0-8 0,-1-2-7 16,3 0-6-16,0-4-3 0,2 2-3 15,0-2 2-15,2-1 0 0,2-4 4 0,1 3 3 16,-1-3 2-16,2-1 0 0,3-1 2 16,-1-4 0-16,1 0-1 0,1 0-1 15,3-1-2-15,0-3 0 0,-1-1-3 0,1 1 1 16,0 0 2-16,-1-2 3 0,1 2 0 15,0 0 0-15,0 1 4 0,-1-1 4 0,1 0 3 16,0 1 3-16,-1 5 5 0,-1-5 5 16,2 3 1-16,-3 4 3 0,1-2 1 15,-3 3 5-15,3 0 2 0,-3 3 9 16,1 2 10-16,-1-1 14 0,1 1 13 0,-3 3 7 16,0 1 1-16,-3 3-3 15,-1 4-13-15,-4 1-15 0,-5 4-16 0,-1 4-14 16,-3 4-10-16,-4 2-9 0,-4 4-4 15,-2-1-4-15,-4 4-6 0,-1-3-3 0,-1 5-6 16,-1-5-1-16,-1 2-5 16,-1-1-1-16,0-2-3 0,1-4-7 0,1 0-17 15,-1-1-60-15,1-1-131 0,3-3-159 16,-3-3-156-16,3-4-77 0,1 1-30 16,-1-6 37-16,4 0 120 0</inkml:trace>
  <inkml:trace contextRef="#ctx0" brushRef="#br0" timeOffset="30572.56">7286 5768 30 0,'0'0'82'0,"-3"0"-5"16,3 0-3-16,-2 0-5 0,2-1-2 15,0 1 0-15,0 0-2 0,0 0-1 16,0 0-1-16,0 0 1 0,0 0-2 0,0 0-5 16,0 0-4-16,0 0-5 15,0 0-4-15,0 1 0 0,0 3 8 0,0-3 14 16,0 7 25-16,0 1 22 0,0 3 26 16,0 6 21-16,0 11 12 0,-2 2 4 0,0 9-7 15,0 8-16-15,-2 3-17 16,-3 4-23-16,3 3-23 0,-2 4-21 0,2-2-22 15,-1 2-14-15,3-2-11 0,0-2-6 0,0 5-6 16,2-5-2-16,0-2-2 16,0-2 0-16,0-1-4 0,0-4-17 0,0-2-38 15,-2-1-59-15,2-4-60 0,-2-4-64 16,2 2-63-16,0-6-55 0,2-5-37 0,-2-4 6 16,2-3 35-16,-2-5 48 15</inkml:trace>
  <inkml:trace contextRef="#ctx0" brushRef="#br0" timeOffset="32147.13">7209 5747 5 0,'-2'-3'125'16,"2"3"-7"-16,-2-2-6 0,2 2-7 15,-2-3-9-15,2 3-10 0,0 0-9 0,0 0-9 16,0 0-5-16,0 0-1 0,0 0 2 16,0 0 8-16,2 0 9 0,0 0 11 15,2 0 13-15,1 3 8 0,3-3 4 0,1 0 1 16,1 0-2-16,3 0-5 15,2 0-5-15,4-3-6 0,0 3-5 0,4-1-6 16,3-1-8-16,1-2-7 0,3 3-5 16,-1-2-6-16,3 3-7 0,2-1-5 15,0 1-5-15,0 0-6 0,2 0-5 16,2 1-4-16,2-1 9 0,7 0 35 16,3-1 24-16,10-3 13 0,7-1 4 15,10-6 1-15,7 1-15 0,9-7-40 0,7 2-28 16,8-2-15-16,4-1-11 0,2-3-4 15,3-2-4-15,-1 2 3 0,0 2 1 0,-3 0-1 16,-1 2 0-16,-6 3 1 0,-5 0-2 16,-3 5-2-16,-7 0-1 0,-7 4 0 15,-7 1 1-15,-8 1 0 0,-5 2 0 0,-7 1 0 16,-8 0-1-16,-5 1-1 0,-4-1 1 16,-6 3 1-16,-2-3 0 0,-4 3 3 0,-3-3-1 15,-4 1-1-15,-2-1 0 16,-4 0 0-16,0 3 0 0,-5-3 0 0,1 0-1 15,-3 0 1-15,-1 2 3 0,-1-2-1 16,-2 0 2-16,1 0 0 0,-3 0-1 16,2 0 2-16,-2 0-1 0,0 0-1 15,-2 0-1-15,2 0 0 0,-2 0 1 16,2 3-3-16,-2-3-1 0,3 0 0 16,-3 0 0-16,2 0 0 0,-2 1-1 0,2-1 0 15,0 3 1-15,0-1 0 0,0 2 1 0,2 1 0 16,-2 0-3-16,3 0-1 15,-3 0 2-15,2 4-3 0,0 2 0 0,0-2 0 16,1 4 4-16,-1 0 1 0,0 0-1 16,0 3 2-16,1 3 1 0,1 0 3 0,-2 2-2 15,3 4 0-15,-3-1 0 0,2 6-1 16,1 4 0-16,-1-1-3 0,0 7 2 16,3-1 1-16,-3 6 0 0,3-1-1 0,-3 4-1 15,2 2 4-15,-1-2-3 16,1 2-2-16,-2 3 1 0,1 1-1 0,-1 0 0 15,1-3-1-15,-1 3 1 0,-2-2 0 16,0-2 0-16,1 0 0 16,-1-2 0-16,0-4 1 0,-2 0-1 0,0-1 0 0,-2-2 0 15,0-3 0-15,0 1 1 0,0-7-3 16,-2 2 2-16,0-5 0 0,-2 1 0 16,2-5-2-16,-3 0 4 0,1-4 1 0,0-4 0 15,0-1 0-15,0 1 2 16,-1-5 2-16,-1 0-3 0,0-1 3 0,-1 0 0 15,1-2 0-15,-3 0-1 0,1-2 1 16,-3 1 0-16,3-3-1 0,-3 3 1 0,1-4 0 16,-3 3 0-16,0-2-2 0,1 0-3 15,-1-1 0-15,-2-3-1 0,0 5 1 16,-2-5-2-16,0 3 0 0,1 0 1 16,-4 0 1-16,1-3 1 0,0 3-2 0,-2-3 2 15,-2 4 1-15,0-3 1 0,-3 2-1 16,-1 0-1-16,-1 0-1 0,-4 1-2 15,1-1 2-15,-5 1-1 0,-2 2-1 16,-3-2 0-16,-3 3 0 0,-3-2 0 0,-1 0 1 16,-3 2 1-16,-4-3 2 0,0 1 1 15,-2-2 0-15,0 2-1 0,-3-2 0 16,-1 1-4-16,-3-1 1 0,1 1 0 0,-5-1 1 16,0-3-1-16,-4 2 1 0,0 0-1 15,1-2 4-15,-1-1-1 0,-3-1 0 16,4 1 2-16,-1-3-1 0,2-1 4 15,0 0-3-15,2-1-1 0,2 1 1 16,3-4 1-16,2 1-2 0,1 1-1 0,3-1-1 16,2 2 2-16,2-1 1 0,2 1 0 15,3-1 2-15,1 2 1 0,5-1 0 16,0 1-1-16,3 0-1 0,3 1 1 0,3-1 0 16,1 0 0-16,4 3-1 0,3-4 2 15,4 2-2-15,0-2 2 0,4 4-4 16,0-2-1-16,2 1-1 0,2 0-2 0,0-1-1 15,3 2-2-15,-1-3 1 0,3 4 1 16,-3-1 0-16,3 1 0 0,-3-3 2 0,1 3 2 16,-1-1-1-16,0 1 2 0,1-4-4 15,-1 4 1-15,1-1 0 0,1 1-1 16,1 0 0-16,-1-3-2 0,3 3 0 16,0 0-1-16,-1 0 1 0,3 0-4 15,0 0 3-15,2 0-2 0,-3 0-5 16,3 0-11-16,0 0-9 0,0 0-14 15,0 3-25-15,-2-2-68 0,0 4-129 0,-1 3-129 16,3 0-150-16,-2 5-71 0,0 1-21 16,-3 2 46-16,-1 3 121 0</inkml:trace>
  <inkml:trace contextRef="#ctx0" brushRef="#br0" timeOffset="33259.62">18667 8900 147 0,'0'-3'233'0,"0"-2"-1"0,0 1-9 15,0 4 9-15,2 1 18 16,-2 7 16-16,2 3 7 0,-2 9 1 16,0 4-14-16,0 7-37 0,0 8-49 0,-2 3-49 15,0-1-42-15,0 6-35 0,0-1-25 16,0 2-47-16,-1-1-87 0,-1 4-104 0,0-5-107 15,0 2-116-15,-1-4-68 0,-1 0-1 16,0-9 60-16,-1-1 88 0</inkml:trace>
  <inkml:trace contextRef="#ctx0" brushRef="#br0" timeOffset="33441.94">18622 9268 15 0,'3'-26'223'15,"-1"2"34"-15,0 4 3 16,2 2-27-16,2 5-26 0,1 0-24 0,1 3-26 16,1 4-27-16,1 2-31 0,3 0-32 15,0 4-36-15,1 4-52 0,-1 0-58 0,2 1-67 16,-2-1-75-16,1 1-79 16,3-2-34-16,-2 0 9 0,2-3 36 15</inkml:trace>
  <inkml:trace contextRef="#ctx0" brushRef="#br0" timeOffset="33642.94">19122 8908 154 0,'4'-15'308'0,"-2"6"93"0,-2 0 28 16,-2 2 11-16,-2 3-8 0,0 4-28 0,-5 3-63 16,1 1-82-16,-5 8-84 0,-2 4-68 15,-4 3-44-15,0 5-27 0,-4 2-11 0,0 2-10 16,-1 1-5-16,3 1-6 15,-2-1-26-15,4-3-57 0,0-1-96 0,2 0-101 16,2-2-105-16,2-4-91 0,3 1-74 16,1-7 8-16,5-5 68 0,0-3 89 0</inkml:trace>
  <inkml:trace contextRef="#ctx0" brushRef="#br0" timeOffset="33840.08">18995 9042 20 0,'11'-12'220'15,"-1"-1"39"-15,-1 5 1 0,-1 1 8 0,-2 2 15 16,3 8 22-16,-3 2 13 0,1 6-3 16,-1 7-19-16,-2 3-44 0,-2 3-56 0,0 6-59 15,1 0-51-15,-3 3-39 0,0 1-62 16,-3 2-103-16,1-1-121 0,0 2-118 0,0-1-127 16,0-1-62-16,-2-1 2 15,-1 0 69-15,3-1 108 0</inkml:trace>
  <inkml:trace contextRef="#ctx0" brushRef="#br0" timeOffset="34293.12">19276 9415 161 0,'-2'-9'280'16,"2"2"42"-16,0-2-30 0,0 3-37 16,2-1-38-16,-2 0-37 0,3 1-42 15,1 1-36-15,0 2-29 0,0 2-21 16,3 1-14-16,1 1-6 0,-2 4-8 0,3 2-3 15,-3 2-3-15,1 3-3 0,-1-2-4 16,-2 6-4-16,-2 1 0 0,0 0 0 0,-2 2 2 16,-4 0 5-16,0 5 4 15,-4-4 0-15,-3 1 2 0,-2 1-1 0,-2-2-5 16,-2 1-4-16,-2-5-3 0,2 1-1 16,-2-4-4-16,3-1 0 0,-1-6 2 0,0 2 10 15,2-5 13-15,2 1 15 16,5-4 8-16,-1-4 11 0,3 3 3 0,4-1-4 15,2-3-8-15,4 1-10 0,2-1-8 0,3 1-9 16,3-1-4-16,5 0-19 16,0 0-64-16,5 4-101 0,-1-4-113 0,0 2-132 15,2-2-72-15,0 1-26 0,-1-1 40 16,-1-1 87-16</inkml:trace>
  <inkml:trace contextRef="#ctx0" brushRef="#br0" timeOffset="34692.35">19880 9399 37 0,'-5'-5'208'0,"1"4"23"15,0-3-35-15,2 0-41 0,2 3-32 16,-2 1-28-16,2 0-23 0,0 0-14 16,0 1-8-16,0 3-4 0,0 1-4 0,-4 4-2 15,-1 3-1-15,1 1-6 0,-2 3 0 0,-1 1 7 16,1 0 11-16,0 2 11 0,-1-1 12 15,3-1 7-15,2-1 1 0,2-3-6 16,2 2-11-16,0-1-13 0,5-4-14 0,1 0-14 16,3-1-27-16,1-3-60 0,3-2-84 15,2-2-109-15,0-2-82 0,2-2-42 16,-2-2-5-16,0-1 43 0</inkml:trace>
  <inkml:trace contextRef="#ctx0" brushRef="#br0" timeOffset="35100.5">20413 8900 70 0,'-2'-11'287'16,"0"2"84"-16,0 3 42 0,0-1 12 15,0 4 8-15,-1 6-14 0,3 4-42 0,0 7-63 16,0 6-65-16,0 6-65 0,0 8-58 16,-2 4-42-16,0 7-28 0,0 4-18 15,0-1-14-15,2 6-10 0,0 1-13 16,0-1-17-16,0 0-42 0,0-1-118 0,0-2-143 16,0-4-143-16,2-2-116 15,0-6-52-15,0-4 6 0,-2-6 99 0,2-4 133 16</inkml:trace>
  <inkml:trace contextRef="#ctx0" brushRef="#br0" timeOffset="35383.61">20354 9114 126 0,'-2'-38'259'0,"0"3"56"0,2 0-6 16,0 5-23-16,2 1-21 0,2 3-17 15,2 4-28-15,3 1-41 0,-1 2-41 16,5 6-39-16,0 0-27 0,1 4-25 0,1 5-14 16,2-1-13-16,2 5-7 0,0 5-2 15,2-1 2-15,-1 5 12 0,-4 3 21 16,-1 1 31-16,-2 4 28 0,-2 1 20 16,-7 6 12-16,-2-3-2 0,-6 4-20 15,-3 3-29-15,-5-2-31 0,-3 3-22 0,-2 0-25 16,-4-3-55-16,0-1-114 0,-1 1-138 15,5-5-155-15,1-1-104 0,3 0-46 16,2-7 16-16,5-4 92 0,2-1 129 16</inkml:trace>
  <inkml:trace contextRef="#ctx0" brushRef="#br0" timeOffset="35800.28">20760 9272 76 0,'-4'-4'277'0,"2"3"55"15,-2-5 15-15,2 5-53 0,-1-2-56 0,1 2-52 16,2-3-47-16,-2 4-51 0,2 4-34 16,0 0-20-16,0 1-11 0,-2 2-4 15,0 2-5-15,0 6-5 0,0-1-3 0,0-2 0 16,0 2-4-16,-1 0 1 0,6 0-1 15,-1-1 2-15,2-1-1 0,0-2 1 16,5 0-2-16,1-4-18 0,1 2-50 0,4-4-71 16,-1 1-86-16,3-5-100 15,2 0-51-15,0-5-10 0,0 1 35 0,0-4 62 16</inkml:trace>
  <inkml:trace contextRef="#ctx0" brushRef="#br0" timeOffset="36214.66">21279 8921 129 0,'-4'-8'268'0,"-1"4"60"0,1-1 11 15,0 4 10-15,0-2 10 0,-1 2-2 0,1 1-24 16,-2 0-44-16,0 4-46 0,-5 5-52 16,0 2-46-16,-3 8-31 0,-1 1-25 0,-2 5-18 15,-2 4-16-15,0 2-11 0,0 3-11 16,0-1-9-16,2 5-4 0,2-2-6 16,2-2-4-16,3 0-3 15,5-4-4-15,3 3-2 0,2-7 1 0,4 2-1 0,5-7 2 16,1 0 3-16,3-4 1 0,4-5 0 15,2-3-1-15,2-4 1 0,3-5-1 16,1-5-2-16,0-1-3 0,3-6 4 16,-3-4-1-16,-1-1 0 0,-1-4 2 15,-4-1-3-15,-4-2 2 0,-3-1-2 0,-3-4 0 16,-3 4-5-16,-6-4-7 0,-4 8-17 16,-4-2-58-16,-3 4-138 0,-4 7-163 15,-2-1-156-15,-2 8-78 0,2 1-26 0,0 3 34 16,3 2 125-16</inkml:trace>
  <inkml:trace contextRef="#ctx0" brushRef="#br0" timeOffset="36446.04">21433 9232 57 0,'13'-1'243'0,"-2"-3"57"0,1 4 18 15,3 4 21-15,-2-3 23 0,2 6 16 16,-3 5-9-16,-1 2-33 0,0 6-51 0,-3 1-65 16,-2 8-66-16,-1 1-55 0,-3 4-42 15,-2 5-45-15,0 0-90 16,-5 3-137-16,1 0-138 0,0 0-150 0,-2 0-76 16,-1-4-22-16,-1-1 51 0,1-4 115 15</inkml:trace>
  <inkml:trace contextRef="#ctx0" brushRef="#br0" timeOffset="36644.05">21433 9707 266 0,'0'-17'374'0,"0"1"79"0,5 3 8 16,-1 0-55-16,4 0-63 0,1 2-66 16,3 2-75-16,3-1-103 0,0 0-134 15,0 6-145-15,2-1-141 0,-2 0-122 16,-1 0-65-16,1-1-9 0,-2 1 60 0,0 0 103 15</inkml:trace>
  <inkml:trace contextRef="#ctx0" brushRef="#br0" timeOffset="36960.06">22288 9050 200 0,'5'-8'474'0,"-3"1"90"16,-2 2 50-16,0 0-51 0,0 2-115 15,2 2-136-15,-2-3-128 0,2 4-127 0,2 4-160 16,1-3-165-16,-1 3-159 16,0 1-116-16,-2 3-51 0,0-1 8 0,0 2 92 15,-2 0 128-15</inkml:trace>
  <inkml:trace contextRef="#ctx0" brushRef="#br0" timeOffset="37142.01">22322 9119 61 0,'0'0'256'0,"2"0"46"0,1 0 21 15,1 0-46-15,0 0-47 0,2 0-41 0,3 3-34 16,-1-3-43-16,3 3-46 0,0-3-60 15,-1 1-75-15,3-1-89 0,-3 3-109 0,1-3-70 16,0 0-31-16,-5 0 9 0,0 0 45 16</inkml:trace>
  <inkml:trace contextRef="#ctx0" brushRef="#br0" timeOffset="40260.12">23461 8728 78 0,'-2'-2'184'0,"-2"2"-18"15,0 0-14-15,-1 0-12 0,1 2-10 0,0 2-12 16,-3 0-6-16,1 5 0 0,0 0-2 0,-3 4 5 16,1 6 5-16,-1 0 6 0,1 5 0 15,-3 2-4-15,3 2-6 0,-1 1-7 16,3 1-7-16,0-1-5 0,4 2 0 16,-1-2 3-16,3-1-1 0,5-2 1 15,-1 2 4-15,4-6-2 0,1 1-8 0,1-3-6 16,1-1-7-16,4-3-5 15,0-6-9-15,2-1-8 0,0-2-9 0,4-3-5 0,0-4-6 16,0-4-5-16,2-4-3 0,1-5-1 16,-1-3 1-16,-2-3-1 0,0-4 2 15,-2-2 2-15,-2-5 1 0,-2-3 1 16,-4-4-3-16,-5-1-1 0,-2-1-6 16,-2-6-2-16,-4 3-7 0,-4 1-6 15,-1 3-4-15,-3 1-3 0,-3 4-3 16,-2 3-13-16,-2 5-15 0,-2 3-29 0,0 6-88 15,-2 2-141-15,2 7-145 0,2 2-133 0,0 5-61 16,5 5-12-16,-1 2 67 16,2 7 129-16</inkml:trace>
  <inkml:trace contextRef="#ctx0" brushRef="#br0" timeOffset="40426.31">23821 8926 48 0,'11'17'260'0,"-5"2"53"16,-2 2 4-16,0 2-45 0,-4 1-50 16,2 2-52-16,-2-1-72 0,0 3-109 15,3-2-123-15,-1-1-119 0,0-1-62 16,0-2-31-16,4-6 5 0,3-1 48 0</inkml:trace>
  <inkml:trace contextRef="#ctx0" brushRef="#br0" timeOffset="41205.94">24259 8575 95 0,'-2'0'157'0,"0"-1"-8"0,0 1-9 0,0-4-12 16,2 4-16-16,-2-1-15 0,2 1-16 15,0 0-9-15,0-3-6 0,0 3-1 16,2-1 8-16,2-3 7 0,0 3 6 0,0-5 6 16,3 5 2-16,1-3-4 0,1-1-10 15,-1 1-9-15,3 0-11 0,1 0-11 16,-1 2-10-16,2 2-9 0,-3 0-4 0,3 0 2 16,-2 2 7-16,-1 2 11 0,1 4 18 15,-3 1 28-15,-1 4 33 0,-1 4 29 16,-4 3 21-16,-2 1 10 0,-2 8-1 0,-2 0-20 15,-3 2-25-15,1-2-28 0,0 0-26 16,1 1-24-16,1-1-19 0,0-1-12 0,2-3-10 16,2 0-8-16,2-5-9 0,2-1-13 15,2 1-21-15,3-7-68 0,2-1-123 16,1-2-125-16,3-3-120 0,2-3-101 16,2-4-40-16,2-4 41 0,-2-3 101 15,2-3 117-15</inkml:trace>
  <inkml:trace contextRef="#ctx0" brushRef="#br0" timeOffset="41506.94">24685 8717 61 0,'-3'-17'217'0,"3"0"24"0,0 1-26 16,3 3-21-16,-1-3-12 0,2 2-6 16,0 2-7-16,2-1-8 0,3 1-7 15,-1 3-12-15,1 0-15 0,-1 0-19 0,3 2-21 16,0 3-15-16,-1-1-12 0,1 2-7 15,-3 3-3-15,3 3 0 0,-3-2 5 0,1 4 12 16,-1 3 14-16,-2-1 11 0,-1 3 8 16,-3 2 9-16,0 4-1 0,-4 1-7 15,0 4-10-15,-5 1-11 0,1 2-11 16,-2 0-12-16,-1 1-9 0,3 0-9 16,-3 0-8-16,5-3-8 0,0 0-4 0,4 2-5 15,0-7-7-15,4 1-2 0,0 1-3 16,5-6-13-16,-1 0-35 0,3-1-100 15,1-4-133-15,1 0-133 0,2-2-129 16,0-3-61-16,4-3-2 0,0-3 80 0,2-2 121 16</inkml:trace>
  <inkml:trace contextRef="#ctx0" brushRef="#br0" timeOffset="42300.74">25212 8565 137 0,'-3'-4'225'0,"-1"4"1"0,2-1-13 16,-2 1-13-16,2-2-14 0,0 2-17 0,0 0-25 16,-1 0-26-16,1 0-28 0,0 0-28 15,2 0-22-15,0 0-16 0,0 0-7 16,0 0-3-16,2 0 0 0,0-4 2 15,3 4 0-15,-1 0 4 0,0 0-1 0,0 0 0 16,1 0 1-16,-1 0 0 0,2 4 1 16,1-1-1-16,-1 2-1 0,2-1-3 0,1 4-3 15,-1-2-4-15,1 4-1 0,1-1 0 16,1 0 4-16,0 2 8 0,-1 0 21 16,1 3 38-16,-3-4 48 0,1 5 45 0,-3-1 31 15,-2 1 11-15,-2-1-9 0,-2 3-29 16,-4 1-45-16,-4 1-43 0,-1-2-33 15,-4 4-22-15,-1 0-13 0,-1-1-8 16,0-2-8-16,-2-1-17 0,2 2-43 0,-2-5-99 16,2-2-131-16,3 2-139 0,3-5-122 15,1 1-54-15,4-4 5 0,-1-2 81 16,5-4 120-16</inkml:trace>
  <inkml:trace contextRef="#ctx0" brushRef="#br0" timeOffset="42518.98">25557 8594 25 0,'8'-7'314'0,"1"-1"94"0,-3 7 114 16,0 2 8-16,1 4-46 0,-1 5-58 16,-2 4-58-16,0 1-88 0,1 5-109 15,-1 4-73-15,-2 5-42 0,-2-3-28 16,2 3-18-16,-2 4-27 0,-2-4-71 0,2 3-135 15,-2-3-145-15,2-3-152 0,-2 2-78 16,0-4-25-16,0-4 44 0,-1-1 120 16</inkml:trace>
  <inkml:trace contextRef="#ctx0" brushRef="#br0" timeOffset="42733.36">25590 8666 188 0,'-21'-13'241'0,"0"5"11"0,-4 4-31 16,-1 4-29-16,1 4-18 0,0 4-16 15,-1 2-25-15,5 5-28 0,4-2-27 0,2 3-21 16,7 2-20-16,4-2-14 0,4-2-12 16,4 1-16-16,6-5-40 0,5 0-61 15,6-4-87-15,1-6-90 0,3-1-49 16,2-4-14-16,-1-5 22 0</inkml:trace>
  <inkml:trace contextRef="#ctx0" brushRef="#br0" timeOffset="43232.15">26503 8624 113 0,'-2'-4'265'0,"2"-1"54"0,0 2 9 0,0-1-13 16,4-1-4-16,0 1-4 0,0 0-9 15,5 0-17-15,-1 2-32 0,1 2-32 0,1 2-35 16,3 1-34-16,0 3-29 15,-1 3-28-15,1 2-24 0,-2 6-17 0,-1 0-14 16,1 7-10-16,-5-2-7 0,1 4-7 16,-3 3-2-16,-2 2-6 0,-4-2 0 15,0 2-5-15,-5-2 0 0,-3 4-1 0,-1-4 0 16,-4 1 0-16,-2-5 0 16,-4 4 1-16,0-8-2 0,-2 2 2 15,-3-4 0-15,-1-3 0 0,2-6-1 0,-3 2-1 16,3-5-2-16,-1-2-2 0,3-5-4 15,0-4 1-15,4 0-1 0,2-4 2 0,2-1 1 16,6-6 2-16,3 2 1 0,6-3 1 16,4 1 3-16,7-1 1 0,2-1 1 15,6 6 4-15,2 1 2 0,4 1 2 0,3-1-1 16,3 5-1-16,1 1-2 0,2-1-5 16,0 4-21-16,0-3-95 0,0 0-154 15,2 1-165-15,-3-5-120 0,-1 2-63 0,0-5-13 16,0-2 75-16,-3 0 144 0</inkml:trace>
  <inkml:trace contextRef="#ctx0" brushRef="#br0" timeOffset="47810.2">17854 10677 12 0,'-6'3'184'0,"-1"-2"19"0,1 7-23 15,-2-2-17-15,1 4-18 0,-1 0-19 16,1 4-22-16,-1 2-24 16,2-1-23-16,-3 2-16 0,3-1-12 0,-1-1-9 0,1-1-4 15,2 0-3-15,-3-2 2 0,3 1 4 16,2-4 7-16,-2-2 11 0,2-3 15 15,0 1 14-15,2-4 6 0,-2-1 1 16,2-1-5-16,0-4-7 0,2-5-13 0,2 1-11 16,0-5 0-16,2-1 5 0,3-2 15 15,2-1 15-15,-1-2 18 0,1 2 20 16,1 3 15-16,1-1 12 0,2 1-1 0,-2 0-4 16,1 5-11-16,1-2-19 0,0 4-19 15,0-1-21-15,0 4-16 0,0 1-13 16,-1 4-9-16,-1 0-9 0,0 4-5 0,-1 5-4 15,-1 2-5-15,-3 3-1 0,-3 3-2 16,-3 6 1-16,-2 5 2 0,-4 1 4 16,-5 4 2-16,-4 1 1 0,1 3 1 15,-5-2 0-15,-2 0-1 0,-2-1-3 0,-3-4-2 16,1 0-2-16,0-5 0 16,-3 0-1-16,3-4 0 0,0-5 0 0,-1-3 0 15,5-1-1-15,0-7-3 0,5 0-1 0,3-2-1 16,3-3 3-16,1-3-2 0,7-2 4 15,2 1 2-15,7-2 0 0,1-1 2 16,5-1-4-16,4 3 2 0,2-3-1 16,5 1-12-16,-1 3-51 0,1 2-97 15,1-1-115-15,3 2-117 0,-3 1-117 0,3 0-53 16,-1 0 18-16,1-3 81 0,2 3 106 16</inkml:trace>
  <inkml:trace contextRef="#ctx0" brushRef="#br0" timeOffset="48637.77">18764 10567 145 0,'0'-5'212'0,"0"4"-17"0,2-3-23 0,-2 3-15 16,2-2 0-16,1 6 18 15,-1-2 33-15,0 6 43 0,2 6 42 0,-2 7 24 16,2 6-2-16,-1 7-32 0,-1 9-48 16,0 5-61-16,0 6-58 0,0 2-43 15,0 7-29-15,0-2-19 0,0 2-15 0,3-3-25 16,-3-1-71-16,2-2-110 0,0-3-118 15,3-4-115-15,-3-3-110 0,0-7-40 16,-2-2 34-16,2-6 92 0,-2-6 110 16</inkml:trace>
  <inkml:trace contextRef="#ctx0" brushRef="#br0" timeOffset="49036.75">18790 10597 99 0,'-5'-20'261'15,"1"5"57"-15,2 1-2 0,-2 1-21 0,2 0-23 16,0 4-22-16,2-2-41 0,-3 2-49 0,3 1-46 15,3 2-37-15,-1-1-30 0,2 3-19 16,2 1-12-16,1 1-7 0,3-1-2 16,1 3-4-16,4 3 1 0,-1 2 2 15,5 1 2-15,1 0 3 0,-1 2 5 0,2 1 8 16,0 3 9-16,0-2 12 0,-2 2 15 16,-2 1 22-16,0 0 19 0,-4 3 14 15,-1 1 7-15,-3 0-3 0,-5 2-9 0,-4 2-26 16,-2 2-23-16,-6 1-18 0,-3 2-16 15,-4-1-13-15,-2 3-21 0,-2-2-54 16,-2-1-105-16,2-1-123 0,0 1-122 16,2-3-121-16,0-2-52 0,4-3 20 0,1 0 85 15,1-1 110-15</inkml:trace>
  <inkml:trace contextRef="#ctx0" brushRef="#br0" timeOffset="49424.75">19145 10979 188 0,'2'-5'320'0,"-2"0"65"0,2 1-1 16,-2-1-49-16,3 0-56 0,-3 0-52 15,2 4-63-15,0 1-63 0,0 0-49 16,0 0-27-16,2 1-14 0,1 2-6 0,-1-1-3 16,0 4 0-16,0 2 2 0,-2 1 0 15,0-1 4-15,-4 6 9 0,0-1 20 16,0 3 29-16,-2 0 26 0,0 1 18 15,2-1 9-15,-1-3-3 0,1 0-17 0,4 0-27 16,1-2-27-16,1-2-21 0,2 0-34 16,3-1-83-16,-1-4-123 0,5-1-119 0,-1-2-135 15,3-1-73-15,0-1-17 0,0-2 58 16,0-4 107-16</inkml:trace>
  <inkml:trace contextRef="#ctx0" brushRef="#br0" timeOffset="49884.53">19859 10527 52 0,'-13'-5'234'0,"2"2"51"16,-1 2-3-16,1 1-15 0,-2 1-10 16,1 3-3-16,-3 5-9 0,0 6-10 15,0 0-14-15,-2 5-10 0,0 5-11 0,0 4-19 16,0 4-28-16,0 1-31 0,1 2-26 16,3-1-24-16,0 3-22 0,5-2-16 15,1-2-13-15,3 0-7 0,4-1-5 16,2-7-4-16,2 2-1 0,5-7 3 0,1 0 1 15,3-3-1-15,2-3 0 0,4-6 0 16,2-5-4-16,3-4 4 0,1-4 0 16,0-5 2-16,3-6 2 0,-1-3 3 0,1-3 2 15,-3 0 2-15,-1-7-1 0,-5-2 1 16,-2 0-3-16,-3-4-2 0,-5-2-1 0,-3-1-5 16,-4-2-3-16,-2 4 0 0,-6 0-2 15,-3 6-3-15,-3 3-16 0,-3 1-35 16,-2 7-94-16,-2 3-128 0,0 6-130 15,0 4-131-15,4 5-61 0,0 1-2 16,3 3 75-16,3 5 117 0</inkml:trace>
  <inkml:trace contextRef="#ctx0" brushRef="#br0" timeOffset="50247.91">20201 10732 35 0,'11'2'329'0,"-2"3"119"0,-3 1 98 16,2 6-14-16,-1 4-49 0,-1 4-56 15,0 3-78-15,1 1-110 0,-3 2-95 16,0 4-58-16,0 3-36 0,1-4-22 0,-3 3-13 16,0-3-10-16,0-3-16 15,0 2-25-15,-2-5-45 0,-2-3-69 0,0-3-73 16,-2-4-63-16,2-1-44 0,-3-3-17 15,-1-5 20-15,0 0 53 0,-1-8 64 0,-1-1 62 16,-3-4 55-16,1-3 48 0,-1-5 45 16,-2 0 44-16,3-2 44 0,-1-2 46 15,3-2 47-15,1-1 38 0,3 3 28 16,2 1 16-16,2 2 1 0,2-2-17 0,2 6-34 16,3-1-36-16,1 2-41 0,3 1-40 15,4 2-34-15,-1-1-25 0,5 2-17 0,0 0-27 16,1-1-87-16,1 1-145 0,2 0-152 15,-2 1-132-15,2-1-70 0,-1 1-21 16,-3-1 62-16,2 2 132 0</inkml:trace>
  <inkml:trace contextRef="#ctx0" brushRef="#br0" timeOffset="51526.88">21393 10477 159 0,'4'-8'212'0,"-2"4"7"15,3-2-72-15,-1 1-65 0,0-1-57 16,3 1-54-16,1 1-71 0,-2-1-58 0,1 1-33 16,-3 4-13-16</inkml:trace>
  <inkml:trace contextRef="#ctx0" brushRef="#br0" timeOffset="51707.75">21412 10535 160 0,'-2'0'218'0,"0"-3"6"0,2 3-69 0,2-1-60 15,0 1-43-15,5 0-22 0,-1-3-12 16,2 3-14-16,3-1-20 0,2 1-31 16,-1-4-46-16,1 4-66 0,2-1-37 0,-2 1-12 15,-3 0 6-15</inkml:trace>
  <inkml:trace contextRef="#ctx0" brushRef="#br0" timeOffset="55520.2">22490 10092 64 0,'2'-1'170'0,"-2"-4"-5"16,2 2-10-16,-2 0-3 0,2-1 1 16,-2 3 8-16,2-2 14 0,-2 3 16 15,2-1 19-15,-2 1 33 0,2 1 37 0,-2 3 16 16,2 8-8-16,-2 4-23 16,0 6-37-16,0 7-52 0,0 9-60 0,0 2-49 15,-2 4-31-15,2 5-19 0,0 0-9 16,0-2-6-16,2 3-14 0,-2-4-34 0,3-2-85 15,-3 0-110-15,2-3-110 0,2-2-110 16,-2-2-91-16,0-3-19 0,0-4 57 16,-2-5 96-16,2-1 103 0</inkml:trace>
  <inkml:trace contextRef="#ctx0" brushRef="#br0" timeOffset="55888.98">22471 10142 54 0,'-3'-12'210'0,"1"2"25"15,0-1-36-15,2 2-32 0,2 0-25 16,0 1-19-16,3 1-14 0,-1 3-13 15,2-1-10-15,3 0-10 0,-1 1-9 0,3 3-7 16,-1-1-7-16,3 4-8 16,2-1-6-16,0 4-6 0,-1 3-5 0,3 1-5 15,-2 2-6-15,2-1-1 16,-2 5 6-16,-2-1 17 0,-1 2 24 0,-1 1 26 0,-3 0 24 16,-1 2 16-16,-3-1 2 0,-2 3-11 15,-4-1-22-15,0-1-28 0,-4 5-38 16,-3 1-67-16,-2-4-87 0,1 4-97 15,-1-1-103-15,-1-1-104 0,1 1-43 0,-2-4 16 16,3 1 58-16,1-3 81 0</inkml:trace>
  <inkml:trace contextRef="#ctx0" brushRef="#br0" timeOffset="56304.65">22860 10506 239 0,'-2'-4'309'15,"2"-4"48"-15,-2 3-33 0,2 1-48 16,-2-1-44-16,2 2-45 0,0-2-48 0,2 2-46 16,0-1-37-16,0 2-23 0,0 2-17 15,2-3-9-15,1 3-3 0,-1 0-3 16,0 3-1-16,0-1 2 0,1 1 10 0,-1 1 15 16,0 3 25-16,-2 2 27 0,0 0 28 15,-2 0 20-15,2 3 4 0,-2-2-7 16,2 1-19-16,1 1-24 0,1-1-24 15,0 0-20-15,2 1-10 0,3-4-20 0,-3 0-50 16,3-2-89-16,1 2-105 0,1-4-95 16,4-2-102-16,-3 0-78 0,3-2-2 15,0-2 61-15,0-3 90 0</inkml:trace>
  <inkml:trace contextRef="#ctx0" brushRef="#br0" timeOffset="56683.87">23374 10145 25 0,'0'-16'296'0,"-2"3"83"0,-2 1 85 15,0 0-11-15,0 6-33 0,-3 0-40 16,-1 2-51-16,-1 4-70 0,1 4-76 16,-3 4-62-16,-2 5-43 0,1 6-26 15,-1 3-14-15,0 6-12 0,1 1-8 0,-1 2-4 16,2 1-4-16,1-1-4 0,1 2-5 15,5-3 0-15,0 0-1 0,2-1-2 16,2-4 4-16,2 0-4 0,2-2 0 16,2-2 2-16,3-3 2 0,-1-3-1 0,3-1-4 15,2-3 6-15,2-2 1 16,-1-3 1-16,1-3-3 0,2-3 4 0,2-4 2 16,-2-5-2-16,2-6 1 0,0 0-3 15,0-5 5-15,-2-5 2 0,-2-3 1 0,0-2 4 16,-5-4 2-16,-1 0 2 15,-5-6-4-15,-2 5-2 0,-4-2-4 0,-2 1-2 16,-3 6-5-16,-1-3-7 0,-3 7-20 0,-3 2-60 16,-1 6-114-16,-2 6-130 0,2-1-129 15,0 8-107-15,0 1-39 0,3 4 26 16,1 5 100-16,1 3 120 0</inkml:trace>
  <inkml:trace contextRef="#ctx0" brushRef="#br0" timeOffset="57100.44">23762 10343 275 0,'6'-5'334'16,"-2"3"66"-16,1 4 19 15,-1 2-20-15,0 5-34 0,0 1-32 0,0 6-34 16,1 3-56-16,-3 3-72 0,0 0-65 16,0 3-46-16,0-1-29 0,0 1-16 15,0 0-14-15,-2-2-16 0,2-3-29 16,-2-1-35-16,0-4-38 0,-2 0-34 0,0-5-29 16,0 0-17-16,-2-5 1 0,0 0 17 0,-1-5 27 15,-1-5 29-15,0 1 31 16,-3-4 30-16,3-5 25 0,0-2 23 0,-1-3 25 15,3 1 29-15,2-3 34 0,0-2 35 16,2 2 36-16,2-1 34 0,2 3 20 0,0 3 3 16,1 1-10-16,1 3-22 0,2 1-30 15,3-1-33-15,0 2-30 0,1 5-27 16,1-1-17-16,4 1-13 16,0 3-10-16,0 1-18 0,0 0-67 0,0 0-116 15,0 0-129-15,-1 1-135 0,-1 3-99 16,0 1-40-16,-2-1 35 0,0 4 100 0,-3-1 117 15</inkml:trace>
  <inkml:trace contextRef="#ctx0" brushRef="#br0" timeOffset="58029.95">21931 11230 30 0,'0'0'132'0,"-2"0"-5"0,2 0-7 16,0 0-4-16,0 0-8 0,0 0-8 16,0 0-8-16,0 0-5 0,0 0 7 0,2 0 18 15,0 0 26-15,2 0 30 0,0 0 30 16,3 0 23-16,1 0 15 0,1-1 6 15,3-3-5-15,1 3-15 0,2-3-23 0,4-1-26 16,4 0-28-16,3-1-32 0,5-3-30 0,7 1-21 16,5 0-18-16,5-4-7 0,7 2-6 15,5-2-5-15,7-1-1 0,5-3-4 16,9-1 6-16,6 1 2 0,6 0 3 16,8-2-2-16,9-2-2 0,5 3-1 0,8-4-9 15,1 4-7-15,3-4-4 0,3 3-3 16,1-1 2-16,-2 2 3 0,0-1 0 15,-2 2-2-15,-2 3 3 0,-4-2 1 16,-7 2-1-16,-4 5 2 0,-6-1 3 0,-9 0 6 16,-8 1 5-16,-9 1 5 0,-8 1 3 15,-9-2 0-15,-8 4 5 0,-8-1 2 16,-7 2 8-16,-7 0 7 0,-3 1 7 16,-7-1 7-16,-2 2 2 0,-4-2-6 0,-2 1-10 15,-5-1-14-15,1 2-14 0,-5-2-14 16,0 1-14-16,-4 0-23 0,0-1-37 15,-4 2-39-15,-3 1-36 0,-1 0-47 0,-3 1-105 16,-1-1-133-16,-1 3-122 0,-2-1-88 16,3 3-31-16,-3-4 14 0,-2 4 89 15,-2-2 142-15</inkml:trace>
  <inkml:trace contextRef="#ctx0" brushRef="#br0" timeOffset="59222.97">22377 11577 24 0,'3'-8'290'0,"-3"2"61"0,2 1 56 16,-2 2-34-16,2 2-38 0,-2 1-21 16,2 1-18-16,0 8-33 0,0 4-36 15,0 3-35-15,0 8-36 0,-2 2-46 0,2 2-46 16,1 3-29-16,-1-2-25 16,-2 4-38-16,2-3-69 0,-2 0-89 0,2 2-97 0,-2-2-87 15,2-1-81-15,-2 1-62 16,2-6 16-16,-2-3 64 0,2-1 81 0</inkml:trace>
  <inkml:trace contextRef="#ctx0" brushRef="#br0" timeOffset="59390.48">22426 11809 159 0,'2'-24'223'0,"-2"4"2"15,2 3-53-15,3 4-44 0,-1-1-37 0,2 4-25 16,0 1-27-16,5 3-39 0,0 1-46 15,1 0-64-15,3 4-72 0,0-2-39 16,0 1-19-16,2-1 10 0</inkml:trace>
  <inkml:trace contextRef="#ctx0" brushRef="#br0" timeOffset="59555.63">22822 11456 107 0,'4'-10'304'0,"-2"-1"83"16,-2 2 44-16,-2 5-5 0,0-1-22 0,-4 5-36 15,-1 4-58-15,-3 0-75 0,-1 5-77 16,-4 4-62-16,1 0-45 0,-3 6-24 16,-2 2-28-16,2-2-50 0,-2 5-81 15,2-4-98-15,0 0-98 0,2-2-106 16,0-1-77-16,2 0-6 0,3-4 53 16,1-1 81-16</inkml:trace>
  <inkml:trace contextRef="#ctx0" brushRef="#br0" timeOffset="59738.84">22744 11510 119 0,'6'-10'389'0,"0"3"98"0,-4-1 79 15,1 4-34-15,-1 4-75 0,0 0-87 16,0 7-91-16,-2 5-92 0,2 2-77 16,-2 7-49-16,2 2-30 0,0 3-43 0,-2 3-93 15,2-3-132-15,0 3-126 0,3 0-144 16,-1 1-77-16,0-1-16 0,-2-1 62 15,2-3 113-15</inkml:trace>
  <inkml:trace contextRef="#ctx0" brushRef="#br0" timeOffset="60085.57">22938 11818 196 0,'-2'-12'362'0,"0"0"73"0,0 2 35 0,2 0-55 16,-2 4-67-16,2-1-69 0,2 1-71 0,0 1-72 16,0 3-56-16,2 2-38 0,1 0-22 15,1 0-9-15,-2 4-8 0,3 0-1 16,-3 4-3-16,-2-2-1 0,-2 4 0 16,0 0-3-16,-4 3-1 0,-1-1 0 0,-3 1-4 15,0-1-2-15,-1 0 3 0,-2-1 0 0,1-2 2 16,1-3-1-16,1-2 5 15,0 1 3-15,1 1 2 0,1-6 1 0,4 0 1 16,0 0 8-16,2 0 7 0,2-4 5 16,2 1 6-16,2-1 4 15,1 0 4-15,3 3-6 0,1-4-8 0,-1 2-36 16,3-2-80-16,2 4-109 0,2-4-102 0,2 3-113 16,0-2-87-16,2-4-20 15,0 2 51-15,-2 0 90 0</inkml:trace>
  <inkml:trace contextRef="#ctx0" brushRef="#br0" timeOffset="60369.04">23336 11280 188 0,'-2'-6'444'0,"0"1"101"16,-2 0 66-16,2 5-53 0,0 5-89 15,-1 1-99-15,3 7-108 16,-2 3-94-16,2 9-62 0,-2 8-38 0,0 2-24 0,0 6-18 16,0 2-11-16,0 2-8 15,2 1-8-15,-2-1-18 0,2-1-48 0,-3 1-115 16,3-1-139-16,0-4-129 0,0-2-123 15,3-3-50-15,-3-4 10 0,0-2 96 16,0-5 127-16</inkml:trace>
  <inkml:trace contextRef="#ctx0" brushRef="#br0" timeOffset="60633.67">23292 11430 220 0,'-2'-25'324'0,"2"2"49"16,0 4-12-16,0 3-54 0,2 3-55 16,2 2-46-16,2 1-38 0,3 5-37 0,1 0-25 15,3 2-19-15,0 3-10 0,0 3-5 16,1 2-2-16,-1-1 4 0,2 5 5 16,-2-1 7-16,-3 1 2 0,-1 5-1 15,-3 1-8-15,-2-2-14 0,-4 3-17 0,-2 1-21 16,-2 1-54-16,-3 2-98 0,-1 1-119 15,0 0-119-15,-1 0-133 0,1 0-63 16,-1-1 4-16,1-2 67 16,1 1 103-16</inkml:trace>
  <inkml:trace contextRef="#ctx0" brushRef="#br0" timeOffset="60900.14">23546 11651 74 0,'0'-9'298'0,"0"2"57"16,0 3 25-16,0-1-57 0,0 1-64 15,0 0-58-15,0 4-60 0,2 0-53 16,2 0-37-16,-2 5-17 0,2-1-12 16,1 1-5-16,-1 2-2 0,2 1 2 15,-1 1 3-15,1-4 0 0,-2 2 2 0,2 1 1 16,1-2 2-16,-1-2-2 0,1 3-2 15,1-3-1-15,0 0-12 0,3 0-46 16,-2-3-77-16,1 3-89 0,1-4-102 0,-3 0-86 16,3 0-39-16,-3-5 19 15,3 1 61-15</inkml:trace>
  <inkml:trace contextRef="#ctx0" brushRef="#br0" timeOffset="61262.83">24024 11264 147 0,'2'-10'383'0,"0"1"105"0,-2-2 73 15,-2 6-33-15,0 0-60 16,0 2-77-16,-2 2-89 0,0 1-103 0,-3 1-81 16,1 7-49-16,-5 2-27 0,1 6-16 15,-1 4-7-15,-2 4-1 0,-1 2-3 0,1 7-2 16,0-3-3-16,1 7-3 0,1 2-1 15,0-3-2-15,5 2-3 0,2-3-1 16,2 0-2-16,2-1 2 0,4-5 0 16,2-3-1-16,3-1 1 0,3-2 0 0,1-7 1 15,2-3 0-15,2-3 0 0,2-4 0 16,0-6 0-16,2-1 0 0,2-7 2 16,-1 0-2-16,-1-6 1 0,-2-5-1 15,0 0 0-15,-2-5 0 0,0-2 0 16,-5-2-1-16,1-1-2 0,-4-1-9 0,-3 1-16 15,-4 3-65-15,-2 2-123 0,-4 3-136 16,-3 2-149-16,-1 5-90 0,-3 4-35 0,1 3 37 16,-1-1 108-16</inkml:trace>
  <inkml:trace contextRef="#ctx0" brushRef="#br0" timeOffset="61561.85">24376 11569 16 0,'2'-5'310'16,"0"1"74"-16,0-1 82 0,0 1 10 15,2 0-32-15,0 0-49 0,3 0-52 16,1 3-60-16,1 1-70 0,1 0-68 0,3 5-50 15,-2 0-32-15,1 7-21 0,-1 1-12 16,2 7-11-16,-3 4-5 0,-1 2-6 0,-3 7-3 16,0-3-8-16,1 8-17 0,-5-6-51 15,0 6-105-15,-4 0-122 0,0-3-116 16,-3 4-124-16,1-5-57 0,-2 0 11 16,0-3 84-16,-3-3 111 0</inkml:trace>
  <inkml:trace contextRef="#ctx0" brushRef="#br0" timeOffset="61745.2">24352 12006 261 0,'2'-16'359'15,"0"2"87"-15,5 3 12 0,1-2-15 16,3 2-29-16,2 1-44 0,1 1-69 0,3-2-85 16,0 2-76-16,2 0-56 0,2-2-41 15,-1 2-40-15,1 0-80 0,-2 1-124 16,0 1-136-16,0 1-151 0,-2 1-84 15,0-1-26-15,-2 1 44 0,-3-3 107 0</inkml:trace>
  <inkml:trace contextRef="#ctx0" brushRef="#br0" timeOffset="62657.24">25921 10372 133 0,'2'-6'280'0,"0"4"81"0,4 4 62 16,3 3 12-16,1 5-14 0,5 9-17 0,4 0-26 15,2 6-70-15,3 5-97 0,-1-1-86 16,2 3-55-16,1 0-33 0,-1-1-25 15,1 2-45-15,-3-3-92 0,-2-1-127 16,-2 0-122-16,-2-3-143 0,0 2-67 0,-2-7-7 16,0 1 69-16,-3-7 111 0</inkml:trace>
  <inkml:trace contextRef="#ctx0" brushRef="#br0" timeOffset="62868.43">26486 10538 63 0,'-7'-19'333'0,"-3"6"102"16,-3 1 99-16,-2 3-16 0,-2 8-54 16,-4 1-63-16,0 5-73 15,-4 4-96-15,-1 6-99 0,-1 3-62 0,-1-1-37 0,1 7-21 16,-1-3-23-16,3 2-49 0,-1 2-85 16,3-2-115-16,2-1-111 0,2 2-128 15,2-2-65-15,2-2 1 0,-2 1 65 16,2-4 101-16</inkml:trace>
  <inkml:trace contextRef="#ctx0" brushRef="#br0" timeOffset="64780.23">27328 10375 66 0,'-2'-3'202'16,"2"2"9"-16,0-3-17 0,0 4-11 0,0-1-2 16,0 1 0-16,-2 0 2 0,2 0-3 15,-2 0-11-15,-2 5-8 0,-1-1 0 16,1 5 6-16,-2 3 4 0,-3 2 9 0,1 6 6 16,-1-1-5-16,-1 4-17 0,-1 2-29 15,1 1-30-15,-1 4-29 0,1 2-22 0,1-1-17 16,1 4-10-16,3-1-8 15,3 0-6-15,2-4-4 0,2 3-1 0,5-7 0 16,1 2 2-16,5-3-1 16,0-5 1-16,4-2 3 0,2-5 0 0,0-1 0 15,4-5 2-15,0-6 4 0,0-2 0 0,3-9 2 16,-1-1 2-16,-1-8-1 0,1-1 1 16,-4-4-2-16,0-5 2 0,-2-2-3 15,-4-2 0-15,-2-1-4 0,-5 0-3 0,-3-1 0 16,-5 0-4-16,-3 1-4 0,-3 5-10 15,-2 3-15-15,-5 2-25 0,-2 6-79 16,-2 5-139-16,0 4-147 0,-2 5-143 0,2 4-67 16,2 1-19-16,3 7 54 0,-1 1 127 15</inkml:trace>
  <inkml:trace contextRef="#ctx0" brushRef="#br0" timeOffset="64945.87">27771 10743 87 0,'2'17'231'15,"-4"1"14"-15,2 3-25 0,-2 2-77 16,2 0-75-16,0-2-81 0,4 3-109 0,0-4-65 16,2 1-35-16,1-3-17 0</inkml:trace>
  <inkml:trace contextRef="#ctx0" brushRef="#br0" timeOffset="65560.63">28107 10336 21 0,'-4'-5'216'0,"0"1"27"16,2-1-11-16,0 1-35 0,2-1-29 0,0 1-20 15,4 0-15-15,0 0-16 0,2-1-12 16,1 1-12-16,-1-1-8 0,2 2-7 16,-1 2-3-16,1 1 3 0,-1 0 6 15,-1 4 13-15,0 1 15 0,1 4 15 0,-3 3 18 16,-2 5 13-16,-2 4 7 0,0 0-6 16,-2 4-11-16,-2 3-19 0,2 1-24 15,-3-3-23-15,3 4-21 0,2-2-16 16,0 1-13-16,2-3-10 0,3 2-7 15,1-2-7-15,2 0-4 0,3-4-8 0,2-2-20 16,2-3-74-16,-1-4-118 0,3-1-121 16,2-5-116-16,2-2-105 0,3-1-39 15,-1-4 43-15,0-5 100 0,-2 1 113 0</inkml:trace>
  <inkml:trace contextRef="#ctx0" brushRef="#br0" timeOffset="65860.44">28573 10393 167 0,'0'-21'262'16,"0"1"41"-16,0 3-13 0,2-1-12 0,0 2-8 15,2 2-12-15,1 0-20 0,-1 0-32 16,2 6-35-16,1-1-32 0,-1 5-26 16,0-1-19-16,1 5-10 0,-1 0-3 0,0 5-2 15,1-1 1-15,-1 5-1 0,0-1-1 16,-1 6-6-16,-1 0-8 0,-2 1-7 0,0 4-8 15,-2-2-8-15,-2 5-4 16,0-2-6-16,0 0-6 0,-3 2-6 0,1-1-6 16,0 1-1-16,2-2-3 0,0 1-3 0,0 0-3 15,2-1-3-15,2-3 0 0,0 1 0 16,4-2-1-16,1 1-1 0,3-5-1 16,1 1-10-16,1-6-38 0,1 1-85 15,0-3-116-15,0-4-109 0,3 2-110 0,1-3-91 16,0 0-16-16,2-4 56 0,-2-1 100 0,2-5 102 15</inkml:trace>
  <inkml:trace contextRef="#ctx0" brushRef="#br0" timeOffset="66323.03">29055 10208 147 0,'-4'-8'240'0,"4"4"26"16,0 1-49-16,2-2-49 0,0 0-34 15,5 1-24-15,-1 1-20 0,1 3-18 16,1 0-16-16,0 0-10 0,1 3-10 0,-1 1-6 16,1 1-7-16,-3 0-5 0,-2 1-1 15,1 3-3-15,-1 1-3 0,-2 2-2 0,-2 0-4 16,0 1-2-16,0 0-2 0,0 2-1 16,2-1 0-16,0 1 0 0,0 0-2 0,3 1 1 15,-1 1 0-15,2-2 0 0,3 0 0 16,-1 1 2-16,1 0 6 0,-1 1 15 0,-2-5 31 15,1 2 38-15,-3 0 37 0,-2 0 31 16,-4-1 18-16,-2 3-4 0,-5-3-24 16,-3 3-35-16,-3-3-36 0,-4 0-51 15,-2 2-66-15,-3-1-90 0,-1-1-93 16,2 0-95-16,-1 0-108 0,3 2-48 0,2-5 12 16,2 0 58-16,4-1 77 0</inkml:trace>
  <inkml:trace contextRef="#ctx0" brushRef="#br0" timeOffset="66542.39">29472 10301 259 0,'13'-18'469'0,"-2"3"88"0,-3 6 58 0,-1 3-67 15,-1 4-98-15,-2 4-107 0,0 4-100 16,1 8-81-16,-5 6-56 0,0 4-36 15,0 2-24-15,-3 3-20 0,1 4-10 16,0-3-9-16,-2 3-16 0,2-3-26 0,-2 0-72 16,2-2-138-16,-3-2-138 0,3 2-144 15,0-6-81-15,0 1-25 0,0-5 44 16,0-5 122-16</inkml:trace>
  <inkml:trace contextRef="#ctx0" brushRef="#br0" timeOffset="66722.2">29464 10401 21 0,'-15'-20'238'16,"-2"3"49"-16,-2 4 31 0,0 0-24 0,-2 10-23 15,2-1-22-15,2 8-30 0,2 3-44 16,5 2-49-16,1 1-42 0,5 1-36 16,4 3-33-16,4 0-58 0,5 0-79 0,5-2-93 15,3-3-120-15,2-1-64 0,3-3-22 16,-1-4 27-16,2 1 64 0</inkml:trace>
  <inkml:trace contextRef="#ctx0" brushRef="#br0" timeOffset="67185.41">30302 10213 47 0,'11'-5'203'0,"1"1"15"16,1 4 7-16,0 4 15 0,0 2 25 16,-1 3 18-16,-1 6 8 0,-1 2 4 15,-1 5-8-15,-3 3-28 0,-2 3-43 0,-1 3-45 16,-6 1-43-16,1 0-45 0,-4 2-33 15,0-4-23-15,-5 3-12 0,1-2-7 16,-3-2-4-16,-2-1-4 0,0-2-4 0,-2-1-4 16,-2-1-10-16,0-4-9 0,0-5-14 15,-2-3-16-15,2-1-16 0,0-5-12 16,2-3-4-16,-2-3 4 0,2-3 8 16,2-1 14-16,2-5 15 0,3-3 15 15,3-1 13-15,3-3 9 0,4 2 19 0,4-1 27 0,5 0 33 16,2 0 33-16,3 5 28 0,5 0 16 15,5 4 1-15,1-2-12 0,3 4-25 16,1 3-27-16,5-3-27 0,2 4-18 0,0 0-15 16,0 0-7-16,0 0-9 0,-2 0-26 15,0 0-74-15,-5 0-133 0,1 0-138 16,-5-1-151-16,1 1-77 0,-3 0-22 0,-2 0 50 16,-2-2 122-16</inkml:trace>
  <inkml:trace contextRef="#ctx0" brushRef="#br0" timeOffset="68100.37">21774 13010 103 0,'-4'0'362'16,"0"0"90"-16,-1 0 67 0,1 0-39 0,2 0-70 16,0 0-76-16,2 0-80 0,2-3-83 15,2 3-65-15,3-1-46 0,-1 1-31 16,2 0-55-16,1 0-92 0,2 0-100 16,-3 1-93-16,0 3-81 0,1 1-80 0,-3 2-30 15,1 2 44-15,-3 3 77 0,-2-1 78 16</inkml:trace>
  <inkml:trace contextRef="#ctx0" brushRef="#br0" timeOffset="68231.05">21802 13173 162 0,'-2'1'226'15,"2"2"-4"-15,0-2-27 0,2-1-33 0,2 0-27 16,2 0-21-16,3 0-17 16,1 0-18-16,3 0-20 0,0 0-18 0,2 0-18 15,1 0-33-15,-1 0-50 0,2 0-63 16,2 0-99-16,-2 0-51 0,0 0-23 0,-2-1 6 15</inkml:trace>
  <inkml:trace contextRef="#ctx0" brushRef="#br0" timeOffset="73060.42">22672 12472 11 0,'0'0'143'0,"2"0"-20"0,-2 0-29 16,0 0-21-16,0 0-18 0,0 0-7 16,0 0-2-16,0 0 3 0,0 0 8 0,0 0 13 15,0 0 13-15,0 0 16 0,0 0 19 16,2 3 22-16,-2-3 34 0,2 1 46 16,0 4 51-16,0 0 35 0,0 1 11 15,0 8-8-15,1 5-35 0,-1 2-55 16,-2 12-67-16,2 2-54 0,-2 6-37 0,2 6-26 15,0 2-16-15,0 1-8 0,2 3-4 16,-2-2-4-16,3 1-8 0,-1-2-15 16,0-2-46-16,-2-5-97 0,3-1-116 0,-3-4-107 15,2 2-109-15,0-10-74 16,0 0 1-16,1-2 71 0,-1-5 103 0</inkml:trace>
  <inkml:trace contextRef="#ctx0" brushRef="#br0" timeOffset="73361.03">23283 12604 99 0,'11'-16'374'0,"-3"2"74"0,-1 3 65 16,-1 3-15-16,0 4-52 0,-1 3-77 16,-1 5-75-16,0 6-65 0,0 9-59 15,-2 6-61-15,-2 6-44 0,3 3-27 0,-3 5-19 16,0 4-12-16,0-1-14 0,-3 4-49 16,3-1-112-16,-2-1-129 0,0 1-125 15,0 1-123-15,0-5-56 0,-2 0 12 0,2-7 90 16,0-4 119-16</inkml:trace>
  <inkml:trace contextRef="#ctx0" brushRef="#br0" timeOffset="73574.41">23347 12731 265 0,'-17'-22'328'16,"-2"5"62"-16,0 2-23 0,-2 5-30 0,-3 2-26 15,3 4-28-15,2 2-44 0,0 4-48 16,2 2-48-16,4 1-41 0,1 4-31 16,3 1-27-16,3-1-21 0,2 1-39 15,-1 5-70-15,5-5-92 0,5 5-99 0,1-2-99 16,3 0-100-16,3-4-29 0,1 0 37 16,4-3 73-16,0-1 91 0</inkml:trace>
  <inkml:trace contextRef="#ctx0" brushRef="#br0" timeOffset="73889.64">23537 12614 99 0,'5'-10'263'0,"-1"-1"43"16,0 1-5-16,2 3-34 16,1 1-35-16,1-1-33 0,1 3-32 0,1 0-35 15,3 3-36-15,-2 1-30 0,1 1-19 16,1 3-16-16,0 1-7 0,-1 2 0 15,-1 5 7-15,-3-1 15 0,1 4 15 0,-5 1 22 16,-2 6 20-16,-2-2 14 0,-4 5 9 16,-5 0 0-16,1 0-7 0,-3 1-12 0,-1 2-12 15,1-2-19-15,1 0-15 16,-1-5-15-16,5-1-13 0,1 1-12 0,3-3-10 16,2-2-4-16,5 1-2 0,1-5 1 15,4 0 1-15,3-4 1 0,4 0-1 0,2-3 0 16,2-4-2-16,3-2-24 0,-1-3-82 15,2 0-125-15,-1-1-125 0,1-1-149 16,0-4-78-16,1 1-21 0,-3 2 58 0,2-6 112 16</inkml:trace>
  <inkml:trace contextRef="#ctx0" brushRef="#br0" timeOffset="74850.32">22299 13630 60 0,'2'0'136'0,"0"-1"-9"0,0-3-4 16,3 4-1-16,-1-1 4 15,0-2 6-15,0 2 10 0,3-3 16 0,1 3 19 16,1-4 23-16,1 4 26 15,1-4 23-15,2 0 14 0,1 1 2 0,3-1-17 16,2 1-25-16,2-2-35 0,5 2-41 16,1-2-35-16,5-2-31 0,4 3-21 15,4-6-17-15,5 2-10 0,8 0-6 0,4 1-3 16,4-4 0-16,7 1-4 0,4-3 0 16,6 4 0-16,5-5 0 0,4 2-6 0,6 0-4 15,0 1-2-15,2 0-1 16,0-1-2-16,1 1-3 0,-5-1-1 0,0 3-1 15,-5 0 1-15,-3 0 1 0,-5 1-2 16,-4-1 2-16,-4 1 0 0,-8 3 5 0,-5-1 0 16,-6-1-2-16,-7 3 4 0,-6 0-2 15,-2-3-1-15,-6 5-5 0,-5-2 1 16,-2 2-2-16,-1-2-9 0,-5 4-13 16,-5-3-36-16,-1 0-113 0,-3 3-158 15,-1-2-172-15,-3 6-96 0,-4-3-41 0,-4 5 7 16,-5-1 98-16,-4 1 149 0</inkml:trace>
  <inkml:trace contextRef="#ctx0" brushRef="#br0" timeOffset="75565.59">22540 13968 118 0,'2'-8'230'0,"1"2"30"15,-1-1-34-15,2-1-26 0,0 3-13 16,3-3 1-16,1 1 5 0,0 1 3 0,1 2 1 16,2-4-2-16,-1 3-5 15,3 4-11-15,-3-4-15 0,3 3-20 0,-2 2-24 16,-1 0-21-16,1 2-12 0,-3 1-7 16,1 4-6-16,-3-2-5 0,0 8-3 15,-3-1-2-15,-3 6-10 0,0 2-11 0,-5 1-12 16,1 3-6-16,0 1-2 0,2-3-8 15,-2 0-3-15,1 1-3 0,3-2 0 0,3-3-4 16,-1-3-5-16,4 0 0 0,0 0-7 16,3-5-21-16,-1 0-64 0,3-4-111 15,2-2-116-15,1 0-103 0,5-4-97 16,0-4-59-16,1 0 19 0,-1-2 87 16,-2-4 107-16</inkml:trace>
  <inkml:trace contextRef="#ctx0" brushRef="#br0" timeOffset="75880.97">23036 13910 136 0,'0'-14'236'0,"2"2"33"15,-2 0-39-15,2 4-38 0,-2-1-30 16,2 0-23-16,2 1-22 16,0 1-23-16,1 2-20 0,1 4-14 0,0-2-4 15,3 3 0-15,-3 0 5 0,3 3 3 0,-3 2 4 16,3 0-1-16,-3 2 2 0,-2 2 1 15,0 4 4-15,1-1 8 0,-5 2 13 16,0 1 18-16,0 1 16 0,-3 2 9 16,1-2 0-16,0 2-12 0,0-2-21 0,2-2-24 15,0 0-23-15,0 0-20 0,2-3-16 16,2-1-9-16,1-1-9 0,-1 1-38 0,2-1-78 16,3-4-100-16,-1-1-98 15,3 0-91-15,1-4-95 0,1 0-35 0,0-1 38 16,2-5 81-16,-3 0 87 0</inkml:trace>
  <inkml:trace contextRef="#ctx0" brushRef="#br0" timeOffset="76182.19">23351 13821 36 0,'0'-16'232'0,"2"2"44"15,0 3 2-15,0-1-15 0,1 2-19 0,1-1-14 16,2 2-17-16,0 0-25 15,3 1-29-15,-1 1-31 0,3 2-26 0,-3 0-24 16,3 1-20-16,-3 4-16 0,3 0-7 16,-2 3-2-16,1-2 4 0,-1 7 10 0,-3-2 19 15,0 5 24-15,1 3 20 16,-5 2 11-16,0 2 4 0,-2 1-7 0,-2-2-16 16,-2 4-18-16,1 0-22 0,-1-1-15 0,2 0-11 15,0-2-8-15,0-2-6 16,2-1-8-16,2 1-3 0,2-3-4 0,3-2-5 15,1 2-2-15,3-4 0 0,-1-2-3 16,5-3-16-16,-2-3-54 0,1 3-111 16,3-3-125-16,0-1-123 15,0-1-121-15,2-3-48 0,0 3 17 0,-2-3 95 16,2-1 117-16</inkml:trace>
  <inkml:trace contextRef="#ctx0" brushRef="#br0" timeOffset="76393.81">24052 13921 93 0,'2'4'303'0,"0"1"45"0,-2 4 31 0,-2 3-78 16,0 5-82-16,0-2-67 0,-3 5-86 15,3 0-108-15,0 0-114 0,2 0-121 16,-2-1-65-16,2 0-28 0,2-5 19 0,0 1 56 16</inkml:trace>
  <inkml:trace contextRef="#ctx0" brushRef="#br0" timeOffset="76759.95">24545 13624 424 0,'-4'-14'553'0,"-5"3"64"16,-1 2 39-16,-1 6-94 0,-4 3-167 16,0 8-144-16,-2 6-97 0,-2 6-56 15,0 6-38-15,0 8-19 0,0 2-15 0,2 6-9 16,5-3-9-16,1 5-7 0,5-4-5 15,4-1-2-15,2-5 1 0,4-4-1 16,4 0-1-16,3-6-2 0,2-4 1 16,1-7-2-16,1-1-2 0,2-8 2 0,2-3 3 15,0-2 1-15,0-3 2 0,0-6 3 16,0-1 2-16,-2 0 3 0,-2-1-4 16,-2 2 0-16,-3-2 0 0,-5 3-1 0,-3 0-1 15,-4 4-5-15,-5 3-8 0,-5 4-20 16,-3 3-66-16,-6 4-114 0,-1 0-126 15,-1 3-125-15,2-2-99 0,0 2-36 16,4-5 37-16,4-3 96 0,3-3 119 16</inkml:trace>
  <inkml:trace contextRef="#ctx0" brushRef="#br0" timeOffset="77062.31">25150 13222 4 0,'4'-6'409'16,"1"1"83"-16,-1 5 85 0,2 5 53 15,3 6-106-15,3 4-142 0,3 5-99 16,2 5-75-16,2 3-84 0,2 2-53 16,1 3-36-16,1 1-36 0,0-1-81 15,0 1-144-15,1-2-143 0,-3-1-148 16,2 2-83-16,-2-4-29 0,-2-4 45 0,-2-4 126 16</inkml:trace>
  <inkml:trace contextRef="#ctx0" brushRef="#br0" timeOffset="77242.14">25646 13458 13 0,'-5'-21'351'0,"-3"3"108"15,-3 3 92-15,-1 6 6 0,-3 5-64 16,-4 7-82-16,-5 3-95 0,-3 6-104 16,-3 5-89-16,-4 7-60 0,1 1-33 0,-1 1-43 15,-2 3-97-15,2-1-147 0,4-2-156 16,5-1-122-16,1-3-64 0,3-1-7 15,0-2 71-15,2-5 130 0</inkml:trace>
  <inkml:trace contextRef="#ctx0" brushRef="#br0" timeOffset="77970.46">26452 12538 192 0,'-8'-3'323'0,"-1"3"72"0,-4 0 16 16,1 6-22-16,-3 3-24 0,0 4-32 15,-2 4-46-15,-2 8-61 0,2 8-58 16,-2 2-50-16,2 5-39 0,2 3-27 16,3 6-16-16,1-3-7 0,5 1-2 15,1 2-1-15,5-4-1 0,5-5 1 0,3-2-4 16,3-2 0-16,1-6-1 0,5-2 0 15,2-9 5-15,3-4 2 0,3-6 0 0,0-5 3 16,3-7-1-16,2-6-5 16,-3-4-2-16,1-5-4 0,-1-7-4 0,-4-3-4 15,1-6-3-15,-5-2-1 0,-5-2-1 16,-1-2 0-16,-6 0-4 0,-5 1-7 16,-4 1-19-16,-5 6-46 0,-6 3-113 0,-1 6-138 15,-5 8-133-15,0 2-115 0,0 6-48 16,-1 6 11-16,4 2 94 0,1 5 125 0</inkml:trace>
  <inkml:trace contextRef="#ctx0" brushRef="#br0" timeOffset="78151.64">26994 12889 289 0,'13'14'427'16,"-7"5"54"-16,-4 3 30 0,-2 2-104 15,-4 6-126-15,0 3-130 0,-1 0-148 0,3 1-152 16,0-1-142-16,0 0-118 0,4-3-62 16,0 0-2-16,0-6 60 0,3 1 90 0</inkml:trace>
  <inkml:trace contextRef="#ctx0" brushRef="#br0" timeOffset="78534.88">27349 12630 50 0,'5'-13'234'16,"-3"1"28"-16,2 3-8 0,0 1-53 16,3-1-47-16,-1 1-35 0,2 4-28 15,3 1-24-15,-3 2-18 0,3 2-10 0,0 5-3 16,-3 0 4-16,1 6 11 0,-3 0 22 16,-2 6 31-16,0 6 39 0,-4-2 43 15,0 6 35-15,0 1 22 0,-2-3-4 0,0 4-21 16,2-2-34-16,2-2-48 0,0-1-44 15,5-1-39-15,-1-2-24 0,5-2-27 16,1-4-79-16,3-2-135 0,2-3-143 16,2-2-149-16,0-4-79 0,2-1-28 15,1-4 49-15,-1 0 119 16</inkml:trace>
  <inkml:trace contextRef="#ctx0" brushRef="#br0" timeOffset="78843.38">27902 12589 14 0,'-2'-18'308'15,"0"1"69"-15,0 1 58 0,2 3-18 0,0-1-62 16,2 0-62-16,2 3-58 0,0 1-61 16,2 1-56-16,3 5-42 0,-3-1-31 0,3 4-21 15,-3 2-12-15,-2 4-9 16,1 3 1-16,-3 2-2 0,-2 6 3 0,-2 3-2 0,-3 0 3 15,1 5 7-15,0 0 7 16,-2-2 8-16,3 3 6 0,1-2 5 0,2-3 3 16,5 0-2-16,1-1-8 0,4-4-8 15,1 0-10-15,2-5-54 0,2-1-95 16,-1-2-111-16,1 0-116 0,-2-2-116 16,0-1-57-16,-1-4 14 0,-1 2 73 15,-1-2 99-15</inkml:trace>
  <inkml:trace contextRef="#ctx0" brushRef="#br0" timeOffset="79196.17">28391 12354 119 0,'2'-13'287'0,"0"0"37"0,2 1 3 0,-2 1-70 0,3 5-69 15,1-2-54-15,-2 4-42 0,3 2-35 16,-3 2-22-16,0 0-17 0,0 5-8 0,1 1-6 16,-3 2-1-16,0 3-3 0,0-1 0 15,-2 2 1-15,2 0 0 0,0-2-1 16,0 1 0-16,2 2-1 0,1-3-1 0,-1 0-2 16,0 0 2-16,3 2 0 0,-1 0-1 15,0-2 1-15,1 5 2 0,-1-5 0 0,0 4 0 16,1 0 3-16,-3 2 7 0,0-3 13 15,0 3 23-15,1-1 31 0,-5 1 38 0,0 1 34 16,0-2 22-16,-5 1 6 0,1-1-10 16,0-1-27-16,-5 0-36 0,1-2-43 15,-3 2-69-15,-1 0-101 0,-1 0-116 16,0 0-111-16,1-6-124 0,1 1-59 16,0-1 5-16,5-4 64 0,4-4 94 0</inkml:trace>
  <inkml:trace contextRef="#ctx0" brushRef="#br0" timeOffset="79791.83">28861 12353 1567 0,'8'17'1067'0,"-1"5"-499"16,-3 2-272-16,0 1-145 0,-2 1-87 0,0 4-81 0,-4-2-118 15,0 1-141-15,0-4-123 0,0 0-130 16,0-5-69-16,0-2-3 0,-1-2 73 16,1-6 118-16</inkml:trace>
  <inkml:trace contextRef="#ctx0" brushRef="#br0" timeOffset="79935.34">28742 12374 918 0,'-21'-7'853'0,"-2"3"-314"0,2 8-180 16,-1 3-121-16,1 2-77 0,4 4 17 16,3 0-35-16,3 0-38 0,2 3-43 0,5 0-26 15,2 1-26-15,4-2-48 0,2 0-106 16,3 1-132-16,1-3-130 0,1-1-127 16,-1-3-58-16,3 0 2 0,-3-2 81 0,1-3 117 15</inkml:trace>
  <inkml:trace contextRef="#ctx0" brushRef="#br0" timeOffset="81403.08">29367 12328 132 0,'0'0'282'16,"0"-3"60"-16,-2 3-2 0,-1-1-36 15,3 1-39-15,-2 1-45 0,2 2-46 16,-2 3-52-16,2 1-45 0,-2 5-27 0,2-3-14 15,0 3-9-15,0-3-10 0,2 0-4 16,-2-2-6-16,2 3-4 0,0-3 0 16,1-1 0-16,1 0 2 0,0-2 3 0,0 1 12 15,5-4 21-15,-1 2 23 0,1-2 26 16,1 3 22-16,3 0 19 0,-3-3 7 16,3 6-7-16,-2 1-14 0,1 1-21 0,-1 2-20 15,-2 3-19-15,-1 2-17 0,-2 2-12 0,-1 2-8 16,-3 2-4-16,-2 2-5 0,-2 1-5 15,-5 3-2-15,-3 2-1 16,-3-4-2-16,-2 2-3 0,-4-1 1 0,-4-1-2 16,-3 2-3-16,-1-3-4 0,-3-3-6 0,-4 1-7 15,0-6-7-15,-1-3-9 0,-1-2-3 16,2-4 3-16,2-3 0 0,4-5 8 16,5-5 4-16,6-2 9 0,4-2 8 0,9-4-1 15,6-3 6-15,9 1 1 0,4-1 3 16,8 1-1-16,2-2 1 0,7 4 1 0,0 1 2 15,0 3-17-15,2 1-55 0,-3 0-93 0,-1 4-98 16,0 2-93-16,-1-2-101 0,-1 1-62 16,-1 1 16-16,-3-3 70 0,-1 4 86 15</inkml:trace>
  <inkml:trace contextRef="#ctx0" brushRef="#br0" timeOffset="81901.41">30120 12437 221 0,'11'-5'361'16,"-5"1"25"-16,0 1 12 0,1-1-110 15,-1 1-114-15,3 3-119 0,-3 0-111 16,2 3-105-16,-1-2-119 0,-3 2-61 16,-4 1-29-16,-2 4 21 0,-4-3 52 0</inkml:trace>
  <inkml:trace contextRef="#ctx0" brushRef="#br0" timeOffset="82070.22">30002 12588 304 0,'-5'0'416'0,"3"1"33"0,2-1 29 0,0 4-95 16,5-4-117-16,3 1-87 0,3 1-51 16,3 1-29-16,5 2-27 0,0-4-30 15,3 3-55-15,-1 1-74 0,0-1-87 16,0 3-83-16,-2-2-89 0,-2-1-95 0,-4 0-14 16,0 0 37-16,-7-3 64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39:45.7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30692 12090 79 0,'0'-1'180'0,"0"-1"-19"0,0 2-19 0,0-4-11 16,0 4-5-16,0-1-7 0,0 1-5 16,-2 0-1-16,2 0-2 0,-3 0-5 15,1 0-2-15,0 0 1 0,-2 1 1 16,0 5 2-16,-1-1 3 0,-1 0 4 0,-2 3 6 16,-1 0 6-16,1 4 6 0,-3 2 3 15,1 2-2-15,-3 4-2 0,-2 3-13 0,0 2-14 16,0 0-18-16,1 8-19 0,-3-1-13 15,2 3-16-15,0 2-8 0,2-2-11 0,3 1-5 16,-1 1-5-16,5-2-4 0,2-1-1 16,1 1-1-16,6-4-3 0,1-2 0 15,2-1 0-15,3-3 2 0,3-6 0 0,1 2-1 16,2-5 3-16,2-3-3 0,0-4 0 16,2-2 0-16,2-4 0 0,0-3-2 15,0-8 2-15,3 0-1 0,-3-5-1 0,2-6 1 16,-2-3-1-16,0-6-1 0,1-6 2 15,-3-1 6-15,0-4 10 0,-5-4 10 0,1-2 9 16,-4 2 10-16,-3-2 5 16,-3 2-3-16,-3 2-7 0,-7 3-10 0,-1 3-9 15,-2 2-7-15,-3 5-10 0,-4 1-10 0,-2 3-21 16,-2 7-68-16,-2 0-124 0,0 9-132 16,2 0-130-16,0 8-95 0,2 4-34 0,2 1 38 15,2 5 108-15,5 4 121 0</inkml:trace>
  <inkml:trace contextRef="#ctx0" brushRef="#br0" timeOffset="180.41">30986 12659 185 0,'0'28'227'0,"0"-2"5"15,-2 4-75-15,2-2-75 16,0 1-74-16,0-3-80 0,0-1-79 0,0 1-41 0,0-5-23 16,0 0-1-16</inkml:trace>
  <inkml:trace contextRef="#ctx0" brushRef="#br0" timeOffset="2410.37">31339 12025 16 0,'0'0'85'15,"0"0"-4"-15,0 0-2 0,2 0-3 16,-2 0-3-16,0 0 0 0,3-1-2 0,-3 1 5 16,2-4 0-16,-2 4 1 0,2 0 1 15,-2-1 0-15,2 1 1 0,-2 0 1 0,2-3 4 16,0 3 2-16,0 0 4 0,0 0 8 15,1 0 5-15,1 0 11 0,-2 3 12 0,2-2 18 16,-2 7 18-16,2 0 15 16,1 4 9-16,-1 5-1 0,0 5-14 0,0 4-22 15,-1 3-29-15,-1 7-29 0,0 3-26 16,0 1-20-16,0 3-15 0,0 1-10 0,-2-1-6 16,2-2-7-16,0 2-4 0,0-5-4 15,1-1-9-15,-1-3-27 0,-2 0-49 0,0-5-68 16,0 1-80-16,0-5-75 15,2-2-58-15,0-6-42 0,0 0-31 0,2-4 20 0,-2-4 51 16,3-2 61-16</inkml:trace>
  <inkml:trace contextRef="#ctx0" brushRef="#br0" timeOffset="23954.37">31976 11872 113 0,'5'-8'266'0,"-1"5"40"0,-2-2-10 0,2 1-17 15,-2 1 3-15,3 1 17 0,-1 4 14 16,2 5-2-16,1 1-10 0,-1 9-29 0,2 0-49 16,1 8-60-16,-1 4-51 0,1 5-36 15,-1 4-26-15,1-2-16 0,-1 3-13 16,1 3-7-16,-3-1-6 0,2-2-3 0,-1 1-5 15,-1-2-7-15,1 0-12 0,-3-5-32 16,0 1-76-16,0 0-108 0,-2-5-109 0,3-1-107 16,-3-3-100-16,-2-4-27 0,0-7 43 15,-2 2 91-15,-1-4 103 0</inkml:trace>
  <inkml:trace contextRef="#ctx0" brushRef="#br0" timeOffset="24251.13">32118 11810 130 0,'-8'-12'185'16,"-3"-1"-25"-16,-1 8-26 0,-1-1-11 0,-2 6-6 15,-2 2-4-15,-2 6-2 0,0 2-1 16,-2 2 0-16,0 1 5 0,-1 3 11 15,3 1 13-15,0-1 13 0,2-2 7 16,3 2 5-16,1 1-3 0,2-4-6 0,5 4-12 16,4-5-17-16,2 5-17 0,2-5-19 15,4 2-18-15,5-3-17 0,2 2-19 0,1-6-27 16,3 2-61-16,2-1-97 0,3-3-108 16,1-1-118-16,-2-1-104 0,2-3-40 0,3 0 20 15,-3-6 75-15,2 5 97 0</inkml:trace>
  <inkml:trace contextRef="#ctx0" brushRef="#br0" timeOffset="24601.66">32370 11818 33 0,'0'-8'189'0,"2"4"12"0,0 0-36 16,1 1-47-16,-1-2-33 0,2 4-21 0,2 1-13 15,1 0-11-15,-1 0-10 0,0 5-8 16,1-1-6-16,-3 4-1 0,0 6 0 15,0 0 7-15,-2 4 11 0,-2-1 15 0,-2 4 14 16,0 0 12-16,0 0 8 0,0-1-3 0,2-2-8 16,-2 2-14-16,4-3-18 0,0 0-31 15,2-1-45-15,1 0-57 0,3-6-74 16,3 2-87-16,1-5-42 0,3-2-9 0,0-4 20 16</inkml:trace>
  <inkml:trace contextRef="#ctx0" brushRef="#br0" timeOffset="24996.5">32827 11852 259 0,'2'-8'323'0,"-2"2"33"0,-2 3-12 16,0 3-63-16,-2 3-57 0,0 2-39 0,0 1-32 16,-1 3-27-16,1 1-32 0,0 0-31 0,0 5-27 15,2-5-19-15,2 3-15 0,0-1-15 16,0 0-14-16,0-1-11 0,2-2-9 0,2 0-2 15,0-2 3-15,0-2 8 0,3-1 11 0,-1 1 9 16,0-1 7-16,1 1 5 0,-1 2 3 16,-2-2 1-16,-2 8 1 0,-2 2 2 0,-2 3-1 15,-2 4-7-15,-4 6-13 0,-3 1-14 16,-2 2-13-16,-1 2-14 0,-1-1-11 0,-2 1-4 16,0-2 4-16,0-2 10 0,0-1 10 15,-2-3 13-15,2-5 11 0,-2-2 10 0,0-2 9 0,0-7 6 16,2-3 0-16,-2-2 2 0,2-4 4 15,2-4 6-15,2-2 9 0,5-3 14 16,2-5 20-16,6-1 22 0,2-4 22 0,6-2 18 16,3 3 12-16,4-2 3 0,4 3-6 15,2-1-15-15,2 2-20 0,2-1-23 0,1 6-22 16,1 1-38-16,3 0-75 0,-2 1-94 16,1 3-114-16,-1-2-112 0,-1 1-59 15,-1 3-11-15,-3-2 45 0,0 3 79 0</inkml:trace>
  <inkml:trace contextRef="#ctx0" brushRef="#br0" timeOffset="25962.56">32804 11759 137 0,'0'-3'217'0,"0"-1"-6"0,0 2-21 15,0 0-14-15,2 2-7 0,-2 0 4 0,2 0 15 16,3 2 21-16,-1 3 29 0,0 4 26 16,2 1 14-16,3 5-11 0,-1 2-29 15,1 5-37-15,-1 2-47 0,3 2-42 16,-3 3-37-16,1 4-23 0,-1 1-18 0,1-1-12 0,-3 0-8 15,-2 5-7-15,1-4-2 0,-1-4-3 16,-2 2 0-16,-2 0-2 0,0-2 0 0,-2-4-2 16,0-1-4-16,-3-3-4 0,-1-2-9 0,-2 0-9 15,-3-7-20-15,0 0-23 0,-3-4-28 16,-1-5-26-16,-2 1-20 0,-2-5-11 0,0-5 4 16,0 0 13-16,0-8 24 0,2 1 27 0,0-5 27 15,2-4 21-15,2 1 19 0,3-1 21 0,3-3 16 16,5 1 20-16,4 2 20 0,3-3 22 15,3 3 17-15,5-3 12 0,2 5-1 16,1-1-6-16,4 0-16 0,1 2-20 0,2 1-19 16,0 0-17-16,3 5-19 0,-1-1-49 15,-2-2-86-15,3 5-105 0,-3 0-119 0,-2 0-118 0,0 1-53 16,1 2 7-16,-3-2 64 0,-2 1 96 16</inkml:trace>
  <inkml:trace contextRef="#ctx0" brushRef="#br0" timeOffset="26640.38">33441 11814 87 0,'0'-4'230'0,"-2"4"24"0,0 4-16 16,0 0-48-16,-2 2-36 0,2 2-23 0,-3-2-16 15,3 3-20-15,-2 0-21 0,2-1-21 0,0 1-17 16,0 0-13-16,-1 2-10 0,3-6-5 16,0 3-3-16,0-2 2 0,0-2 6 0,3-1 13 15,-1 0 20-15,2-2 23 0,2-1 26 0,1-1 29 16,1-2 27-16,1 0 23 0,-1 2 11 15,3 1-3-15,-1 0-12 0,1 0-20 0,-1 4-30 16,1 0-30-16,0 5-24 0,-1 4-20 0,-1-1-15 16,-3 7-10-16,0 0-7 0,-4 6-5 15,1 0-4-15,-3 3-2 0,-3-2-1 0,-3 2-5 16,0-2-2-16,-5 3-3 0,-2-5-5 16,-1 2-6-16,-3-3-8 0,-2 1-2 0,-3-4-8 15,-1-3-10-15,0-4-11 0,-3-1-11 0,3-3-11 16,-2-1-12-16,2-7-8 0,-1-1-4 0,3-1 3 15,4-4 11-15,0-4 13 0,7-2 17 16,1-3 17-16,5-1 21 0,4-2 18 16,4 1 23-16,5 0 20 0,1 2 20 0,5 4 17 15,0-1 9-15,4 2 1 0,0 1-7 16,2 5-12-16,2-1-14 0,-1 3-16 0,1 1-23 16,-2 0-43-16,-2 0-72 0,0 1-84 0,0 5-92 15,-2-2-93-15,-2-2-91 0,-2 1-19 0,-3-2 37 16,-1-1 65-16,-1 3 81 0</inkml:trace>
  <inkml:trace contextRef="#ctx0" brushRef="#br0" timeOffset="30605.43">17424 10051 86 0,'-2'-1'114'0,"2"-2"-8"0,-2 2-6 0,2-3-3 16,0 4-6-16,0-1-6 0,0 1-5 16,-2 0-2-16,2 0-1 0,0 0 0 15,-2 1 3-15,2 3 11 0,-2 0 21 0,2 3 30 16,-2 7 34-16,2 6 44 16,-2 9 45-16,-1 6 24 0,1 14-1 0,0 9-23 15,-2 10-36-15,0 8-52 0,0 12-51 16,-1 8-45-16,3 4-29 0,-2 8-19 0,2 0-12 15,-2 5-7-15,1 0-6 0,3 0-7 16,0-6-1-16,0-4 0 0,0-7-9 16,3-4-13-16,-1-8-28 0,0-8-49 15,0-6-75-15,2-7-92 0,-2-8-88 16,3-7-81-16,-1-9-77 0,0-9-8 0,-2-9 47 16,0-9 76-16,-2-12 87 0</inkml:trace>
  <inkml:trace contextRef="#ctx0" brushRef="#br0" timeOffset="31868.68">17247 10247 84 0,'-3'1'102'16,"3"-1"-12"-16,-2 3-10 0,2-3-16 0,0 2-17 16,0-2-16-16,0 2-11 0,0-2-5 0,2 3-1 15,3-3 3-15,-1 1 3 0,2-1 5 16,3 3 4-16,-1-3 3 0,3 0 1 16,2 0 1-16,1 0 1 0,3 0 4 15,4 0 4-15,1 0 5 0,3-3 7 0,3 2 5 16,1-2 6-16,3-1 4 0,4 0 1 15,2-4 6-15,4 2 14 0,5-2 28 16,4 1 24-16,4-2 14 0,8 0 1 16,5 2-5-16,4-3-17 0,6-2-30 0,5 4-28 15,4-4-20-15,4 3-9 0,2-3-8 16,4 2-4-16,3-1-3 0,3-3 0 0,3 0 3 16,6 0 3-16,3-2 6 0,1 2 1 15,0-2 2-15,-1 2 1 0,-1-1-3 16,-4 1-3-16,-2-1-6 0,-4 2-5 15,-5 2-3-15,-4 1-8 0,-6 1-4 16,-6 4-7-16,-3-1-3 0,-8 2-3 0,-4-1-3 16,-4 4 1-16,-9 1-1 0,-2-3 2 15,-7 3 0-15,-4-2 2 0,-3 2 2 0,-3-3 5 16,-5 3 8-16,-3-1 5 16,-3 1 7-16,-2-3 3 0,-3 3-3 0,-4-3-3 15,-1 3-6-15,-2-1-4 0,-5 1-7 16,1 0-4-16,-1 0-1 0,-3 0-1 0,1 0-1 15,-2 0-3-15,-2 0-1 0,3 1-1 16,-3-1 0-16,2 3-1 0,-2 0 0 16,0-2 0-16,2 4 1 0,-2-1 0 0,1 1 0 15,-1-1 0-15,2 3-1 16,-2 1 1-16,2 1 1 0,-2 0-2 0,3-1 3 16,-1 4 0-16,0 1 0 15,0-1-1-15,1 0-2 0,-1 5 2 0,0-1-3 16,0-1 2-16,-2 5-1 0,3 1 0 0,-3 1 1 15,0 6-1-15,0 2 0 0,0 1 0 16,-2 4-2-16,0 4 2 0,0 1-3 16,0 7 1-16,0-1 2 0,0 7 0 15,-2-2 0-15,2 6 1 0,0 2 1 0,0 1 3 16,2 3-1-16,-2 4 2 0,2-2-3 16,-2 3 0-16,2-4 0 0,0 2-4 15,1 0 0-15,-1-6-3 0,0 2 4 0,0-6-2 16,0-3 1-16,0-4 2 0,0-4 0 15,0-2 3-15,-2-8-2 0,2 0 0 16,-2-9-3-16,0 0 0 0,-2-5 0 16,2-5 0-16,-2-2 5 0,-2 1 2 0,0-5 2 15,-3 1 4-15,-1-2 1 0,-3-1 2 16,1-3-1-16,-5 1 2 0,0-1-1 16,-2-4-2-16,-2 2 1 0,-2-1-1 0,-2 1-3 15,-1-3 0-15,-1 0-1 0,-2 0 0 16,-3-3 0-16,0 3-2 0,-4-2 1 15,-2-1-3-15,-2 2-1 0,-4-2 3 16,-2 1-4-16,-5 0 1 0,-6-1-2 0,-4 2-2 16,-7 1-1-16,-4 0 0 15,-4 1 1-15,-9 4 0 0,-5 0 0 0,-8-1 0 16,-5 2 0-16,-3 3-3 0,-6 1-2 16,0-1 5-16,-4 0 1 0,-1-1 1 0,1 1 2 15,0 0 0-15,-3 1 3 0,-1 1-5 16,1-2-1-16,3 1 0 0,2-1-1 0,4 0 0 15,4-1-4-15,5 1 1 0,6-1 3 16,6-3 0-16,6 2 0 0,7 1 2 16,6-3-1-16,9-4 1 0,8 3-5 15,7 0-5-15,6-4-14 0,6 0-38 0,5 0-83 16,5-4-114-16,8 3-112 16,5-2-106-16,5-2-92 0,4 5-19 0,4-1 54 15,0 1 100-15,1 0 105 0</inkml:trace>
  <inkml:trace contextRef="#ctx0" brushRef="#br0" timeOffset="33049.05">17410 15151 193 0,'-7'-5'230'15,"3"2"-9"-15,-2 2-16 0,-1-3-18 16,3 4-13-16,-2 0-19 0,-1 4-25 0,1 0-22 16,0 2-21-16,-1 3-6 0,-1 2 2 15,1 6 12-15,-1 0 19 0,2 3 18 0,-3 4 14 16,1 0 9-16,-1 4 0 0,3 1-10 16,0 3-14-16,-1-2-19 0,3 3-21 0,2-2-21 15,2-2-16-15,2 0-15 0,2-1-13 16,3-3-7-16,1-3-8 0,3-4-4 15,1-2-3-15,3-4-1 0,2-6 2 16,2-4 1-16,2-4 3 0,0-4 2 0,5-8 0 16,-3-5 1-16,3-2 0 15,-3-4 0-15,-2-4 0 0,0-5 1 0,-4-3 3 0,0-2 3 16,-4 2 5-16,-5-5 1 0,-4 5 2 16,-1 0-1-16,-6 2-3 0,-3 2-3 15,-2 7-7-15,-3 1-6 0,-2 1-12 0,1 7-28 16,-3 4-73-16,0 4-119 0,2 2-123 15,3 3-124-15,1 0-92 0,3 4-26 16,2 4 44-16,4-4 103 0,2 1 114 16</inkml:trace>
  <inkml:trace contextRef="#ctx0" brushRef="#br0" timeOffset="33276.08">17782 14959 288 0,'6'-5'358'15,"1"1"66"-15,-3 0 3 0,0 4-12 0,-2 4-27 16,1 5-37-16,-6 3-43 0,1 10-53 16,-4 7-59-16,-3 7-60 0,-3 7-46 15,-3 8-28-15,-4 6-20 0,-2 3-11 0,-3 4-10 16,1 4-9-16,-2 1-5 0,1 1-5 16,3 1-14-16,0-1-12 0,4-2-36 15,0-3-83-15,5-1-124 0,1-5-120 0,7-1-122 16,2-4-76-16,4-4-13 0,4-6 61 15,0-5 111-15</inkml:trace>
  <inkml:trace contextRef="#ctx0" brushRef="#br0" timeOffset="33558.44">17943 15874 220 0,'0'-16'382'0,"-2"7"67"0,-4 8 40 0,-5 2-38 16,0 12-68-16,-3 3-72 0,-1 8-64 0,0 6-62 15,-2 0-57-15,2 8-47 0,2 0-32 16,1-2-18-16,1-1-11 0,5-2-8 16,2-3-4-16,1-2-3 0,6-6 0 15,3-2 0-15,2-6-1 0,5-4 3 0,2-9 0 16,4-2 0-16,0-6-2 0,4-6-2 16,-2-8 0-16,3-2-1 0,-1-7-1 0,-2 0 1 15,-4-8-2-15,0 0 0 0,-6-3 0 16,-3 2 1-16,-4-2 1 0,-4 3-1 15,-4 1 0-15,-4 7-3 0,-5 4-23 0,-4 6-56 16,-2 4-106-16,0 4-121 0,-2 6-142 16,0-1-93-16,2 3-31 0,2-1 28 15,0-3 91-15</inkml:trace>
  <inkml:trace contextRef="#ctx0" brushRef="#br0" timeOffset="33942.08">18864 15017 115 0,'4'-9'422'0,"-2"1"84"16,-2 4 73-16,-2 4-11 0,0 4-86 16,0 9-112-16,-3 7-99 0,3 10-76 15,-2 8-69-15,2 7-48 0,-2 6-32 0,2 6-21 16,-3 3-9-16,3 7-9 0,2-2-6 15,0 0-4-15,0 1-8 0,2-2-18 0,3-4-56 16,-1-4-104-16,0 1-126 0,0-5-123 16,1-2-117-16,-1-5-49 0,0-2 20 0,-2-7 85 15,0-2 119-15</inkml:trace>
  <inkml:trace contextRef="#ctx0" brushRef="#br0" timeOffset="34255.05">18853 15175 102 0,'-2'-33'241'0,"0"-1"28"16,2 3-15-16,2 2-37 0,2 5-34 15,3 0-26-15,3 4-19 0,3 3-21 0,2 0-22 16,2 6-18-16,0 2-14 0,2 4-9 15,2 4 0-15,-2 2-2 0,0 4 9 16,-2 3 21-16,0 3 33 0,-2-1 36 0,-5 6 27 16,-1 2 18-16,-7 6 2 0,-2-3-19 15,-4 8-34-15,-5 0-38 0,-4 1-36 0,1 3-27 16,-3 1-18-16,-2-2-23 0,2-2-49 16,0 3-112-16,3-4-134 0,3-3-141 0,5-2-117 15,2-2-50-15,2-5 9 0,2-1 89 16,0-2 124-16</inkml:trace>
  <inkml:trace contextRef="#ctx0" brushRef="#br0" timeOffset="34520.94">19213 15477 54 0,'-2'-7'328'15,"0"3"51"-15,-2-2 34 0,1 1-50 16,3 1-86-16,0-1-87 0,0 3-66 16,5-1-49-16,-1 2-33 0,2 2-18 0,3 2-11 15,-1 0-6-15,3 5-4 0,-3 1-1 16,3 0-1-16,-3 4-1 0,1 0-1 0,-1 2 0 16,1-1-13-16,-1-2-28 0,-2 0-41 15,3 0-51-15,-1-3-56 0,1 0-66 16,4-5-72-16,-3-4-24 0,3-4 11 0,0-4 37 15</inkml:trace>
  <inkml:trace contextRef="#ctx0" brushRef="#br0" timeOffset="34858.26">19674 15156 231 0,'0'-13'342'0,"-2"0"77"0,0 4 2 0,-4 0-27 16,-1 5-37-16,-1 4-40 15,0 4-54-15,-3 6-61 0,-2 6-51 16,1 7-37-16,-1 6-26 0,-2 3-19 0,2 6-14 16,-1 0-12-16,1 6-11 0,2-1-7 15,3-1-7-15,4 0-5 0,1-1-5 0,3-6-7 16,5-2 2-16,3 0-3 0,3-7 1 0,1-2-1 16,5-7 0-16,2-4 2 0,3-5-1 15,1-6-1-15,0-4 1 0,3-7 0 0,-1-4 3 16,0-7-1-16,-1-1 0 0,-1-7 0 15,-4-3 3-15,0-6 1 0,-4-1 0 16,-5-4 0-16,-1-7 7 0,-3 5 0 0,-4-4-1 16,-2 5-1-16,-4 6-2 0,-2-1-8 15,-3 9-22-15,-1 8-69 0,-5 1-130 16,2 11-153-16,-4 5-148 0,2 4-73 16,1 8-24-16,3 3 46 0,5 3 116 0</inkml:trace>
  <inkml:trace contextRef="#ctx0" brushRef="#br0" timeOffset="35069.58">20068 15327 301 0,'4'17'392'0,"1"6"78"16,-3 3 12-16,0 7-49 0,0 1-68 15,0 4-68-15,0 3-71 0,-2-2-74 16,2 7-60-16,-2-4-55 0,0 3-57 0,0-3-70 15,0-4-79-15,-2 0-76 0,0-4-68 16,2-5-48-16,-2-4-23 0,-2-6 7 16,-1-5 31-16,1-6 43 0,-4-4 49 0,-1-8 54 15,-1-4 52-15</inkml:trace>
  <inkml:trace contextRef="#ctx0" brushRef="#br0" timeOffset="35200.97">19983 15820 49 0,'-10'-37'129'0,"1"0"30"0,3 2 26 15,2 1 20-15,2 1 9 0,2 4 7 0,2 4-3 0,0 4-4 16,2 4-14-16,3 1-24 0,1 3-27 15,3 4-33-15,1 0-31 0,1 3-46 16,2 2-77-16,2 3-99 0,2-3-108 16,-2 3-112-16,0-2-58 0,0 2-15 0,-3-4 39 15,5 2 76-15</inkml:trace>
  <inkml:trace contextRef="#ctx0" brushRef="#br0" timeOffset="35435.61">21110 15240 61 0,'-5'0'240'0,"3"-1"4"0,0 1-19 0,4 1-122 16,0-1-146-16,3 3-105 0,1 2-54 16,-2-2-23-16,-2 5 2 0</inkml:trace>
  <inkml:trace contextRef="#ctx0" brushRef="#br0" timeOffset="35615.83">21065 15415 80 0,'-2'-4'347'0,"-2"3"34"16,4-2 20-16,2 2-43 0,4 1-104 0,5 0-96 15,1 0-66-15,5 0-56 0,2 1-70 16,0 2-80-16,1-2-93 0,-1 3-111 16,-2-1-59-16,-3 1-6 0,-1 0 33 0,-2 1 55 15</inkml:trace>
  <inkml:trace contextRef="#ctx0" brushRef="#br0" timeOffset="37175.25">22540 14926 12 0,'-4'-5'147'0,"0"1"4"0,0-1-1 15,-1 2-3-15,1 0 0 0,0-2 4 0,0 4 3 16,2-4 3-16,-3 2 6 0,3 2 9 15,-2-2 12-15,2 1 13 0,-2-1 5 16,-1 2-2-16,-1-1-10 0,-2 2-19 16,-1 2-22-16,-1 2-29 0,-3 2-26 15,-2 3-19-15,-2 7-14 0,0 2-9 0,-2 7-6 16,-2 4-4-16,2 6-6 0,0 4-4 16,0 3-3-16,2 4-2 0,2 3-7 15,2 1-5-15,3-2 0 0,3 2-5 16,5 0-5-16,2-4-2 0,5-1-1 0,3-5-2 15,5-4-1-15,4-2 0 0,4-6 0 16,0-7 0-16,4-3 1 0,3-7 1 16,-1-7 2-16,3-8-2 0,0-8 1 0,-3-6 2 15,1-7-4-15,-1-7 1 0,-1-4 1 0,-5-7 5 16,-2-2 4-16,-2-5 8 0,-7-3 5 16,-1-1 3-16,-7-1 1 0,-4 2-4 15,-4 3-3-15,-5 4-7 0,-2 4-6 0,-4 3-9 16,0 8-21-16,-4 2-70 0,0 10-131 15,2 3-144-15,-2 8-153 0,2 7-76 16,2 6-24-16,0 4 44 0,2 3 118 16</inkml:trace>
  <inkml:trace contextRef="#ctx0" brushRef="#br0" timeOffset="37347.6">22824 15276 174 0,'2'18'264'0,"-2"2"16"0,0 5-41 16,-2 3-75-16,0 2-64 0,0 0-46 15,2 4-48-15,0-1-62 0,4 1-83 16,-2-2-73-16,2 1-40 0,1-4-20 16,1 1 13-16</inkml:trace>
  <inkml:trace contextRef="#ctx0" brushRef="#br0" timeOffset="37822.43">23288 14925 174 0,'2'-4'298'0,"-2"3"54"0,2-2 12 0,-2 6 8 16,2 3-5-16,-2 9-18 0,2 7-27 15,-2 4-36-15,0 10-61 0,0 6-68 0,0 4-61 16,0 2-42-16,0 5-22 0,0-2-19 15,2 3-9-15,-2-1-13 0,2-3-40 0,0-2-81 16,0 1-111-16,3-3-107 0,-1-3-123 16,-2 1-74-16,2-6-6 0,-2-3 57 15,1-3 98-15</inkml:trace>
  <inkml:trace contextRef="#ctx0" brushRef="#br0" timeOffset="38105.4">23912 14916 287 0,'11'-28'525'15,"-3"7"73"-15,-4 5 43 0,0 6-58 16,1 6-129-16,-3 8-157 0,0 6-113 0,0 14-71 15,-2 5-40-15,2 8-27 0,-2 2-18 16,0 10-14-16,0-2-8 0,-2 4-6 16,2-1-11-16,-2 3-15 0,0-4-48 0,0 0-108 15,0-1-138-15,-1-1-131 0,3-4-115 16,-2-4-51-16,2-4 13 0,-2-6 92 0,2-4 129 16</inkml:trace>
  <inkml:trace contextRef="#ctx0" brushRef="#br0" timeOffset="38336.96">23969 15156 10 0,'-10'-38'319'15,"-5"4"85"-15,-4 5 84 0,-2 3 0 0,-3 5-45 16,-3 6-64-16,-5 2-70 0,0 7-79 16,0 6-78-16,-1 5-61 0,-1 4-41 15,2 3-22-15,2 2-13 0,5 5-6 16,2-2-7-16,4 1-2 0,4-2-1 0,4 2 1 15,7-2-3-15,4 1 0 0,4-1 2 16,5-6 1-16,3 1 1 0,5-2-2 0,2-1-13 16,0-1-61-16,5-3-99 0,-1-3-115 15,0 3-111-15,3-4-113 0,-1 0-45 0,0-5 27 16,-1 2 83-16,1-2 104 0</inkml:trace>
  <inkml:trace contextRef="#ctx0" brushRef="#br0" timeOffset="40858.72">24356 14941 119 0,'-4'-6'204'0,"2"0"-8"16,0 2-22-16,0-1-23 0,0 2-24 0,2-2-22 15,-2 4-24-15,2-4-25 0,2 3-20 16,0-1-12-16,0 2-4 0,2-2 2 16,3 1 5-16,-1-2 7 0,2 1 3 15,3 1 1-15,0-1-2 0,-1 3-4 0,1-1-3 16,-1 1-2-16,1 1 0 0,-3 2 0 16,3-1 2-16,-3 2 3 0,-1 4 5 15,-1-2 9-15,-4 5 14 0,0 6 11 0,-4 3 12 16,-4 5 14-16,-3 1 25 0,-1 7 26 15,-1-3 22-15,-1 4 15 16,-1-1 7-16,2-5-6 0,1-1-27 0,1-2-36 0,3-1-37 16,2-4-32-16,2 0-23 0,2-5-20 15,2 1-24-15,2-3-55 0,2 2-100 16,5-6-110-16,2 0-101 0,1-2-96 0,3-6-71 16,4-2 3-16,1-5 73 0,-1 1 95 0</inkml:trace>
  <inkml:trace contextRef="#ctx0" brushRef="#br0" timeOffset="41189.54">24799 15009 196 0,'8'-16'332'0,"1"-1"54"15,-3 4-5-15,-2 4-34 0,3 1-26 0,-3 8-23 16,0 5-32-16,0 7-33 0,-1 5-31 16,-1 8-35-16,0 4-41 0,-2 5-47 15,0 3-32-15,-2 1-22 0,0 3-9 16,-1-3-10-16,1 0-18 0,-2 0-26 0,-2-1-41 15,1-4-53-15,-1 0-56 0,-2-3-48 16,1-6-36-16,-1-3-15 0,-3-7 6 16,3-5 31-16,-3-3 44 0,1-6 47 0,-3-6 42 15,2-4 44-15,1-6 39 0,-1-5 34 16,3 0 32-16,1-9 36 0,3 1 42 16,4-5 44-16,2-1 36 0,2 5 29 0,3-4 16 15,1 4-4-15,1 1-20 0,3 4-35 16,1 1-36-16,2 6-39 0,2 3-36 0,2 1-44 15,0 3-82-15,2 5-104 0,0 3-111 16,3 2-123-16,-3 1-88 0,2 1-29 16,-2 2 40-16,-2-2 84 0</inkml:trace>
  <inkml:trace contextRef="#ctx0" brushRef="#br0" timeOffset="41571.16">25423 14995 273 0,'5'-10'327'0,"-1"1"48"0,0 0-20 16,2 2-49-16,3 1-45 0,-1-2-32 16,1 7-31-16,1 1-34 0,-1 5-33 0,1 0-25 15,-1 7-24-15,-1 5-21 0,1-1-17 16,-3 6-10-16,-2 3-10 0,-2 0-8 15,1 1-4-15,-3 3-1 0,-3-1-5 0,-1 1-2 16,0-3-3-16,-4 3-1 0,-1-5 0 16,-2 1-3-16,-1-4 0 0,-1-3-4 15,-2-3-6-15,-2-1-8 0,3-6-10 0,-3 1-12 16,2-5-11-16,0-4-5 0,0-1 3 16,2-3 7-16,3-5 8 0,3-2 12 0,3-2 18 15,4 1 18-15,2-5 20 0,5 4 22 16,3 0 20-16,3 2 18 0,2 1 7 15,2 3-3-15,2 2-13 16,2 4-17-16,0 1-39 0,0 1-82 0,3 7-118 0,-3-2-123 16,2 2-144-16,-2-1-80 0,0 2-23 0,-2-1 43 15,-2 0 93-15</inkml:trace>
  <inkml:trace contextRef="#ctx0" brushRef="#br0" timeOffset="42584.95">21878 16264 74 0,'10'-8'252'16,"-1"2"14"-16,-3-2 6 0,3 3-67 16,-1-2-54-16,1-1-31 0,1 2-17 0,3 2-3 15,2-3-4-15,2 2-6 0,4 1-8 16,4-1 1-16,5 1 9 0,4-1 16 0,4 2 17 15,6 0 11-15,7-1 3 0,4 0-1 16,7 3-9-16,5-4-12 0,9-3-12 16,5 1-7-16,8-2-6 0,8 0-4 0,7-2-6 15,6-3-9-15,11 2-14 0,3-1-16 16,8-2-12-16,1 1-9 0,5 2-5 0,-1-2-4 16,3 2-3-16,0 1-3 0,-1 0-3 15,1 1-2-15,-5 1-3 0,-1 4 0 0,-5-3 0 16,-8 1-1-16,-5 1 2 0,-8 2 3 15,-9-1 4-15,-5 1 7 0,-10-1 5 0,-5 3 8 16,-12-3 2-16,-5 2 4 0,-9 2 2 16,-9-2 0-16,-4 1 4 0,-8-1 5 15,-4 2 6-15,-5-2 12 0,-4 1 10 0,-4-1 5 16,-3 2 1-16,-1-1 3 0,0 2-2 16,-5-4-5-16,0 4-5 0,-2 0-2 15,1-1-5-15,-1 1-8 0,-2 0-9 0,0 0-11 16,-2 0-12-16,2 0-14 0,-2 0-13 15,0 0-28-15,-2 0-35 0,2 0-36 0,-2 0-37 16,0 0-39-16,0 0-94 0,0 1-134 16,0-1-128-16,2 0-92 0,0 0-34 15,-5 0 7-15,-1 0 80 0,-2 0 148 0</inkml:trace>
  <inkml:trace contextRef="#ctx0" brushRef="#br0" timeOffset="44529.3">22509 16347 105 0,'-2'-3'186'0,"-1"2"-16"0,1-3-17 15,0 3-14-15,0-2-8 0,0 2-4 16,0 1-9-16,0 0-10 0,0 0-15 15,-1 0-14-15,-1 1-5 0,0 3 4 0,-2 6 11 16,-1 1 14-16,-1 6 23 16,-3 3 27-16,1 5 22 0,-1 4 12 0,-2 5 3 15,1 2-6-15,-1 4-13 0,0 4-24 16,1 0-27-16,1 1-23 0,3 2-24 0,1-2-19 16,3 1-17-16,2 0-10 0,4-6-7 15,4 0-5-15,5-3-4 0,2-5-1 16,4-3 0-16,4-5-1 0,0-5-1 0,4-3 4 15,1-7 0-15,3-8 2 0,1-2 2 16,0-7 2-16,-1-4 6 0,1-6-2 0,-3-6 2 16,1-2 1-16,-5-7-2 0,-2-1 0 15,-4-2-3-15,-2-3 1 0,-4-5-2 0,-5 0-5 16,-2-2-3-16,-2 1-2 0,-4 3-3 16,-4 4-5-16,-3 2-4 0,-1 7-6 0,-5 3-11 15,0 4-26-15,-2 6-65 0,-2 6-123 16,2 3-131-16,2 4-136 0,3 9-88 15,1-1-27-15,3 9 37 0,-1 1 109 0,5 3 125 16</inkml:trace>
  <inkml:trace contextRef="#ctx0" brushRef="#br0" timeOffset="44706.13">22928 16757 86 0,'10'5'358'0,"-3"4"60"0,-3 1 52 0,0 3-32 15,0 4-87-15,-2 4-95 0,3 3-71 16,-3 3-60-16,2 4-91 0,0 3-116 16,1 0-120-16,1 0-114 0,0-1-111 15,3 0-54-15,-3 1 10 0,3-5 64 0,-1 0 92 16</inkml:trace>
  <inkml:trace contextRef="#ctx0" brushRef="#br0" timeOffset="45339.2">23578 16403 228 0,'-3'-5'334'0,"1"0"63"15,2 4-7-15,-2-2-18 0,2 6-16 16,0 2-21-16,2 3-38 0,0 5-43 16,1 11-43-16,-1 2-42 0,2 7-49 0,0 1-40 15,0 4-29-15,1 3-22 0,-1 2-12 16,0-3-10-16,2 3-2 0,1-2-7 15,-1-3-8-15,0-1-18 0,1-3-27 0,-3-4-31 16,0-2-32-16,1-7-20 0,-3-3-23 16,-2-3-14-16,-2-6 2 0,-3-3 15 15,-1-6 19-15,-5-1 19 0,1-9 29 0,-3-4 32 16,-2-4 26-16,0-4 20 0,1-6 20 16,-1-2 28-16,2-3 31 0,3-3 36 0,3 1 32 15,3-3 26-15,2 3 12 0,4 0-4 16,4 2-16-16,3 3-26 0,3 1-27 0,3 3-25 15,4 1-25-15,5 1-15 16,-1 5-15-16,2 0-11 0,1 4-31 0,-1 0-68 16,0 0-105-16,1 5-109 0,-1 1-106 0,1 1-113 15,-3 1-34-15,0 2 30 0,1 4 88 16,-3-2 98-16</inkml:trace>
  <inkml:trace contextRef="#ctx0" brushRef="#br0" timeOffset="45536.09">24242 16301 91 0,'7'-1'400'0,"-1"2"82"0,-2 3 69 0,0 5-9 0,-2 6-78 0,3 0-105 16,-3 9-94-16,2 0-74 0,-2 2-67 16,2 7-50-16,-1-2-32 0,1 2-29 0,-2 2-44 15,0 0-85-15,0-1-114 0,-2 0-111 16,0 1-110-16,-2-4-95 0,2 1-25 15,-2-6 50-15,-2-1 94 0,2-2 99 16</inkml:trace>
  <inkml:trace contextRef="#ctx0" brushRef="#br0" timeOffset="45735.5">24236 16460 47 0,'-15'-26'252'16,"-4"6"44"-16,-2 4 18 0,-2 2-22 0,1 9-23 15,-1-1-20-15,2 10-22 0,2-2-26 16,2 3-33-16,4 4-40 0,3 1-36 0,1 0-29 16,7 0-22-16,2 1-17 15,2-2-20-15,5 4-49 0,3-6-78 0,1 3-89 0,3-1-104 16,1-2-97-16,2 0-42 0,-2-1 15 16,2-2 62-16</inkml:trace>
  <inkml:trace contextRef="#ctx0" brushRef="#br0" timeOffset="46019.32">24513 16358 25 0,'2'-15'306'0,"-2"-2"57"0,2 5 53 15,-2 2-31-15,0-2-71 0,2 5-72 16,-2 1-63-16,3 2-53 0,1 1-50 15,0 3-36-15,0 4-20 0,1 1-9 0,-3 4-8 16,0 2-2-16,0 2 2 0,-2 3 8 16,-2 1 16-16,0-1 21 0,0 1 24 15,-1 1 14-15,1 1 5 0,2-2-3 0,0 0-14 16,2-1-19-16,1-1-38 0,3 0-72 16,0-1-99-16,5 1-103 0,-1-2-99 0,5-2-113 15,0 0-42-15,2-2 25 16,2-4 73-16,-2 0 90 0</inkml:trace>
  <inkml:trace contextRef="#ctx0" brushRef="#br0" timeOffset="46432.42">24888 16431 211 0,'2'-9'411'0,"-2"4"87"16,-2 5 36-16,0 1-41 0,-3 7-73 0,1 4-92 16,0 2-94-16,2 5-82 0,2 3-63 15,0 3-37-15,4 1-22 0,0-2-13 0,3 1-9 16,1-3-4-16,3 1-2 0,-1-4-3 15,3-4-2-15,2-1-2 0,0-6-1 16,-1 0-2-16,3-4 0 0,-2-3-2 16,0-2-1-16,-2-2 2 0,-1-3-1 0,-3-2-3 15,-3 0-9-15,-2-4-11 0,-1 1-19 16,-6-4-23-16,-3-1-29 0,-2-5-26 16,-5 0-16-16,-2 1-9 0,-2-5 2 0,-2 3 11 15,-2-4 22-15,0-3 25 0,-2 4 26 16,1-4 20-16,1 0 19 0,2 3 15 15,2 1 14-15,2-3 9 0,3 6 11 0,3-1 9 16,3 1 9-16,2 1 9 0,2 4 6 0,2-2 5 16,2 4 3-16,2-1-1 0,2 4 6 15,3 2 4-15,1 0 6 0,3 4 8 0,2 1 11 16,0 2 11-16,2 3 9 0,2 4 6 16,0 6 1-16,0 1-10 0,2 6-12 15,-2 3-15-15,-2 5-15 0,0 0-17 0,-5 4-16 16,-1 2-10-16,-2 1-7 0,-3 2-11 15,-2 0-25-15,-2-1-67 0,-2 4-152 16,-2-3-184-16,-2-4-131 0,-2 3-64 0,-1-4-17 16,-1-4 44-16,-1-4 142 15</inkml:trace>
  <inkml:trace contextRef="#ctx0" brushRef="#br0" timeOffset="47162.18">26628 15712 77 0,'-11'-5'151'0,"5"1"12"16,-1 0 16-16,3 1 29 0,2 3 37 16,2 0 62-16,4 5 55 0,0 1 27 0,5 7 2 15,4 2-24-15,-1 5-51 0,5 4-85 0,4 9-81 16,1-1-58-16,3 3-38 0,0 3-25 16,3-2-15-16,2 3-8 0,-3-2-16 15,1-3-40-15,-1-2-97 0,-1 1-130 0,-3-3-122 16,-2-4-136-16,-2-2-63 0,-4-1-3 15,-2-4 75-15,-5-3 120 0</inkml:trace>
  <inkml:trace contextRef="#ctx0" brushRef="#br0" timeOffset="47345.33">27034 15873 282 0,'-13'-11'383'0,"-4"6"80"0,-4 6 25 0,0 7-37 15,-4 5-58-15,-3 7-66 0,1 3-69 16,-1 6-75-16,1 3-72 0,1 0-51 0,3 2-39 16,0 1-52-16,4-1-90 0,2 1-121 15,2-1-120-15,4 0-135 0,3-5-61 0,4 0-2 16,-1-4 64-16,3-3 102 0</inkml:trace>
  <inkml:trace contextRef="#ctx0" brushRef="#br0" timeOffset="47560.07">27297 15622 37 0,'2'-23'464'0,"-4"7"87"0,-5 6 55 16,-3 2 36-16,-3 11-129 0,-2 6-162 15,0 7-132-15,0 9-83 0,3 9-53 16,-1 4-39-16,2 7-37 0,1 5-67 15,4 2-138-15,-1 2-140 0,5 0-153 0,2 1-89 16,0-5-35-16,4 0 29 0,1-7 117 0</inkml:trace>
  <inkml:trace contextRef="#ctx0" brushRef="#br0" timeOffset="47875">27565 15820 33 0,'9'-42'323'0,"-5"5"92"0,-4 3 96 15,-2 8-3-15,-2 1-44 0,-3 6-57 16,-1 9-67-16,-3 5-86 0,1 10-90 16,-5 9-66-16,0 7-41 0,0 8-24 0,-2 7-15 15,0 6-10-15,3 3-5 0,1-1-2 16,4 2-1-16,3-4 0 0,4-1-1 0,2-3 1 16,6-4-1-16,3-4-1 0,3-2 1 15,5-8-1-15,5-4 2 0,1-6 1 0,4-5 1 16,3-6 0-16,0-7-1 0,1-4 2 15,-1-6-2-15,-2-7 2 16,-1 0-1-16,-4-9 1 0,-4-6 2 0,-2-3-1 16,-6-2 1-16,-3-2-1 0,-3 2-2 15,-8-1 3-15,-1 3-2 0,-6 6-7 0,-3 3-21 16,-4 6-69-16,-4 6-114 0,2 6-131 16,-2 7-127-16,2 2-98 0,2 2-33 0,2 5 38 15,4 4 100-15,5 0 119 0</inkml:trace>
  <inkml:trace contextRef="#ctx0" brushRef="#br0" timeOffset="48174.06">27902 15486 41 0,'8'-9'357'0,"-3"2"83"0,-3 3 74 16,-2 2 3-16,-5 4-58 0,1 2-80 16,-4 11-82-16,-3 5-76 0,-2 6-69 15,-1 12-60-15,-3 5-40 0,2 7-24 0,0 3-14 16,2-2-6-16,5 3-4 0,2-4-2 15,3 0 0-15,6-8-2 0,3 0 1 16,5-8-2-16,3-2 0 0,5-9 0 16,3-4-1-16,1-6 2 0,2-4 1 0,1-6 0 15,1-7 0-15,3-5 0 0,-3-7 2 16,1-4-2-16,-3-5 0 0,-1-5-1 16,-3-7 1-16,-2-1 2 0,-4-3 0 0,-5-3 3 15,-1-1-2-15,-5-4-1 0,-4 5-6 16,-4 0-23-16,-3 5-67 0,-3-1-109 0,-1 6-116 15,-2 5-125-15,1 0-104 0,-1 4-33 16,0 3 32-16,1 4 93 0,-1 3 107 0</inkml:trace>
  <inkml:trace contextRef="#ctx0" brushRef="#br0" timeOffset="48532.13">28962 15055 63 0,'-19'-1'289'15,"-2"1"39"-15,-2 5 42 0,-3 9-41 16,3 5-54-16,2 2-40 0,2 4-31 0,2 5-28 15,4-1-33-15,5 0-38 0,1 1-34 0,5-2-24 16,4-3-14-16,3-3 3 0,1-5 15 16,7-1 19-16,2-4 16 0,2-6 13 15,4-3 7-15,4-6-5 0,0-6-15 0,3-1-17 16,2-6-15-16,-3-4-11 0,-1-4-5 0,-5 0-5 16,-2-4-10-16,-2 2-5 0,-7-3-5 15,-3-1-6-15,-7 1-17 0,-5 0-44 16,-3 4-90-16,-7 5-113 0,-2 5-117 0,-2 6-134 15,-2 4-66-15,0 5 0 0,-2 5 70 16,1 3 100-16</inkml:trace>
  <inkml:trace contextRef="#ctx0" brushRef="#br0" timeOffset="48755.15">29218 15034 331 0,'9'-10'529'0,"-7"0"72"0,-2 4 46 0,-2 3-72 16,-4 7-127-16,-3 9-140 0,-1 7-103 16,-7 10-64-16,-2 10-42 0,-5 9-28 15,-3 11-22-15,-3 7-18 0,-4 6-14 0,0 6-14 16,1 4-16-16,-1 1-20 0,0-1-37 0,0 1-110 16,4-1-153-16,3-4-142 0,3 0-114 0,8-5-51 15,1-4 1-15,4-7 90 0,7-4 143 16</inkml:trace>
  <inkml:trace contextRef="#ctx0" brushRef="#br0" timeOffset="49005.5">29119 16200 127 0,'0'-7'381'0,"-2"5"83"16,-4 4 74-16,-3 2-32 0,3 5-73 0,-3 1-83 15,5-1-80-15,0 0-76 0,4-1-70 16,2 1-49-16,2 0-30 0,2-3-17 15,5-2-9-15,2-4-7 0,2 0-3 0,1-4-1 16,1-6 0-16,2 0 5 0,1-5 2 0,-1 0 2 16,-5-4 2-16,1 1 0 0,-4-3-4 15,-5-3-1-15,-2-1-4 0,-2-1-3 0,-4-2-6 16,-4 2-12-16,-2-2-29 0,-5 6-68 16,-2 1-112-16,-2 5-119 0,0 2-124 0,0 6-97 15,2 4-29-15,3 1 38 0,-1 3 93 16,2 4 113-16</inkml:trace>
  <inkml:trace contextRef="#ctx0" brushRef="#br0" timeOffset="49202.59">29720 15593 276 0,'15'-19'519'0,"-2"2"68"15,-5 3 37-15,-2 0-59 0,1 5-149 0,-1 0-171 16,-2 4-159-16,1 4-175 0,-1 2-168 0,0 7-170 16,0 1-109-16,-2 2-49 0,1 0 14 15,-3 3 89-15,0 1 124 0</inkml:trace>
  <inkml:trace contextRef="#ctx0" brushRef="#br0" timeOffset="49351.7">29887 15618 439 0,'0'-6'533'0,"0"2"50"0,-2 3 27 0,2-4-116 16,2 2-164-16,0 3-138 0,3 0-101 15,1 3-111-15,0 2-141 0,3-1-141 0,-1 3-158 16,1-1-84-16,-3 3-32 0,0 0 38 16,-3 2 103-16</inkml:trace>
  <inkml:trace contextRef="#ctx0" brushRef="#br0" timeOffset="62308.64">30488 15222 112 0,'-2'-13'119'0,"2"1"-26"0,2-1-15 0,3 1-11 16,1 1-4-16,5 2-5 0,-1-1-5 15,5-1-9-15,0 6-7 0,2-3-3 16,2 3 2-16,0 1 5 0,0 3 6 0,0 1 6 16,-2 1 3-16,0 2 5 0,0 3 7 15,-5 3 15-15,-1 2 21 0,-5 6 27 0,-3 3 32 16,-6 2 29-16,-1 3 26 0,-4 4 17 16,-5 0-1-16,0 4-10 0,1-2-20 0,1 1-30 15,0-2-33-15,5-1-34 0,2 0-30 16,2-3-27-16,2 3-19 0,4-3-12 0,2-2-11 15,3 0-18-15,3-2-52 0,1-4-93 16,4-3-113-16,2-1-102 0,2-3-101 0,3-6-73 16,1-2 1-16,3-6 67 0,-3-2 98 15</inkml:trace>
  <inkml:trace contextRef="#ctx0" brushRef="#br0" timeOffset="62656.45">31223 15117 235 0,'-4'-25'282'0,"-3"5"46"0,-1 2 0 0,-1 2 2 16,1 2-1-16,-3 4-11 0,-1 5-20 15,-1 9-42-15,0 2-52 0,-4 8-52 16,0 7-34-16,0 4-26 0,1 8-17 0,-1 2-18 16,2 4-16-16,0 0-11 0,2 1-9 0,5 4-8 15,1-5-6-15,3 2-6 0,2-3-1 16,4-1 1-16,2-2-2 0,5-3 0 15,-1-3-1-15,5 0-2 0,0-7 2 16,2-5-4-16,-1-3 1 0,3-3 0 0,2-7 1 16,-2 0 1-16,2-9 1 0,-2-3 2 0,0 1-1 15,0-7 0-15,-4-2 5 16,0-2 8-16,-5-1 8 0,-2 2 6 0,-1-1 4 0,-5 3 4 16,-5 2-3-16,-3 4-6 0,-3 2-11 15,-3 6-2-15,-6 2-10 0,1 6-12 0,-4 2-27 16,2 3-74-16,0 1-124 0,2 3-133 15,2 0-132-15,4-1-80 0,3 1-19 0,3-3 50 16,1 2 111-16</inkml:trace>
  <inkml:trace contextRef="#ctx0" brushRef="#br0" timeOffset="62839.11">31475 15499 57 0,'4'-1'303'0,"-2"1"27"0,-4 0 16 16,0 1-64-16,0 5-98 0,-2 0-79 16,1 2-75-16,-1-3-77 0,2 5-79 0,2-4-92 15,0 3-69-15,-2-1-31 0,2-1 6 16,-2-2 39-16</inkml:trace>
  <inkml:trace contextRef="#ctx0" brushRef="#br0" timeOffset="63502.62">31631 15079 141 0,'-2'-3'221'0,"2"-1"-5"0,0-1-19 0,0 1-14 15,5-4-8-15,-1 3-10 0,2-2-7 16,1 2-8-16,1-3-5 0,3 2-2 16,-1 1-4-16,1-1-5 0,1 1-4 0,-1 1-5 15,2-1-7-15,-1 1-8 0,-1 2-12 16,2-2-10-16,-3 3-9 0,1 2-7 15,-1 3-8-15,1-1-6 0,-3 6-2 0,-1 5-3 16,-3 1-5-16,-2 9-4 0,0 1-6 16,-4 4-9-16,0 2-8 0,0 3-7 0,-2-1-3 15,2 1-5-15,-1-2-2 0,1 1 0 16,2-4-17-16,2 0-43 0,1-4-74 0,-1-2-92 16,4-6-92-16,0 2-82 0,3-6-67 0,1-4-36 15,1-5 31-15,2-4 69 0,2-1 79 16</inkml:trace>
  <inkml:trace contextRef="#ctx0" brushRef="#br0" timeOffset="63801.25">32091 15254 32 0,'15'-23'259'0,"-1"2"62"15,-1 3 26-15,-2 3 10 0,-3 4 1 16,-1 1-3-16,-1 5-25 0,0 5-31 0,-2 4-47 16,1 4-49-16,-3 6-50 0,-2 6-46 15,0 4-38-15,-2-1-27 0,0 7-19 16,-3-2-14-16,-1 1-8 0,0 1-22 0,-1-4-38 15,1 2-61-15,-3-3-78 0,1-1-74 16,0-3-65-16,-1-1-37 0,1-5-10 0,-1-4 21 16,1-2 44-16,-1-6 56 0,3-3 57 15,-3-4 53-15,5-6 59 0,0 0 59 0,2-7 59 16,2-4 55-16,2 0 49 0,2-3 50 16,2-2 39-16,3-2 36 0,2 3 28 0,1-1 15 15,1 0-5-15,0 5-23 0,1-3-40 16,3 4-47-16,-2 2-51 0,2 5-65 0,0 0-110 15,-2 3-129-15,2 1-133 0,-4 0-130 16,1 2-68-16,-1 1-16 0,-2 2 53 16,1-1 97-16</inkml:trace>
  <inkml:trace contextRef="#ctx0" brushRef="#br0" timeOffset="64112.67">32779 14759 46 0,'-5'-9'319'0,"-1"3"55"16,-2 6 56-16,-3 1-10 0,-2 8-53 0,1 4-48 15,-1 3-36-15,-2 1-35 0,0 5-41 0,3 2-42 16,1-3-46-16,0 4-35 0,5 0-27 16,2 0-19-16,2 0-16 0,2-4-9 0,2-1-1 15,4-3-2-15,3 0-1 0,1-4-2 16,3-1 2-16,2-6-2 0,2-3 0 0,2-3-2 15,2-3 0-15,-2-3 1 0,2-3 2 0,-2-2 3 16,-2-3-2-16,0-5 1 0,-2 1-3 16,-2-4 0-16,-3-1-3 0,-3 1-2 0,-3-3 0 15,-2 3-2-15,-4-2-9 0,-2 4-24 0,-3 0-62 16,-3 2-105-16,-5 2-122 0,0 2-118 0,0 3-103 16,-2 1-36-16,0 2 29 0,2 0 88 15,3 3 113-15</inkml:trace>
  <inkml:trace contextRef="#ctx0" brushRef="#br0" timeOffset="64349.19">33139 14341 140 0,'12'-15'356'0,"-1"6"65"15,-3 3 93-15,-1 2-17 0,-1 12-59 0,-4 3-61 0,-2 10-47 16,-4 8-48-16,-5 5-78 0,-1 9-63 15,-5 3-37-15,-4 8-23 0,-4 4-18 0,-5 2-14 16,-4 6-13-16,1 1-12 0,-3 4-14 0,0 0-21 16,0 2-22-16,0 0-40 0,0-4-100 0,0 1-138 15,5-3-117-15,1-2-90 0,7-6-83 16,2-5-16-16,6-7 69 0,5-6 123 0,4-7 113 16</inkml:trace>
  <inkml:trace contextRef="#ctx0" brushRef="#br0" timeOffset="64597.64">32954 15552 218 0,'7'-4'443'0,"-5"1"88"0,-2 3 55 16,-2 4-56-16,-5 1-92 0,1 5-103 15,0 0-102-15,-1 2-85 0,3 1-57 0,0 3-37 16,2-3-23-16,2 1-12 0,2-3-8 0,2 1-4 16,2 0-1-16,5-7-2 0,2 0-1 0,2-2-2 15,1-3-1-15,4-3 0 0,1-3 0 16,0-2-3-16,2-3 2 0,-2 1 1 0,0-6 0 15,1-1 0-15,-5 0 1 0,0-3-2 0,-5-2-1 16,1 1 3-16,-5 1 4 0,-1 0 1 0,-3 2 1 16,-2 3 1-16,-6 1-1 0,-3 3-7 0,-5 2-21 15,-7 3-71-15,-7 3-135 0,-1 3-147 0,-7 3-151 16,0-2-72-16,-2 4-24 0,0-1 45 16,4 1 123-16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51:15.0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1571 6320 63 0,'-3'0'89'0,"3"0"-11"0,-2 0-8 16,2 0-5-16,-2 0-5 0,2 0-5 0,0 0-7 16,0 0-2-16,0 0-6 0,-2 0-3 15,2 0-2-15,0 0-3 0,0 0 1 0,0 0 0 16,-2 0 5-16,2 0 1 0,0 0 7 0,0 0 6 16,-2 0 6-16,2 0 3 0,-2 0-2 15,0 0-2-15,0 0-4 0,-1 0-3 16,1 0-4-16,0 0-5 0,-2 0 1 0,2 2 2 15,-2-2-2-15,-1 3-1 0,1-3 2 0,0 1 3 0,0 2-1 16,-3 0 2-16,3 1 3 0,-2-3 4 16,-1 4 5-16,1-2 4 0,0 2 4 15,-1-4 2-15,1 3 0 0,0 2 0 0,-1-1-3 16,1-1 0-16,2 1-2 0,-3-1-2 16,1 1-1-16,0-2-2 0,-1 2-1 0,1 2-5 15,0-2-3-15,-1 1-3 0,1 0-5 16,0 3-3-16,-3-1-2 0,3 1-4 0,-3 3 0 15,3-3 1-15,-3 2 1 0,1 2 2 0,-1 0 0 16,1 0 3-16,0 2 4 0,-1 0 0 16,1 1 0-16,-1 1-2 0,1-2-1 15,-3 0-6-15,3 4-7 0,-3-3-4 0,3 2-4 16,-3-1-4-16,3 1-3 0,-3 1 0 16,2 2 1-16,-1-1-1 0,1-1-1 15,-1 5-2-15,-1-3-1 0,1 3-2 0,-1-1-4 16,3 1 2-16,-3 1 0 0,3 1-2 15,-1-1-1-15,1 3 2 0,-1 2-2 0,1-4 4 16,1 3-3-16,1 0 2 0,0 4 0 16,-1-3 0-16,1 3 2 0,0-1-3 0,1 2 3 15,1 0 0-15,0-1 2 0,2 1-1 16,0 2-1-16,0-1 0 0,2 3-3 16,2-3 0-16,0 1 0 0,2 2 0 15,0-1-1-15,3 1 1 0,1-1 0 0,3-2 1 16,-1 1 0-16,1-2-2 0,2 3 2 15,1-3-1-15,3-3-1 0,0 4-1 16,0-5 4-16,2-1 0 0,0 1 1 0,2-1-1 16,1-1 1-16,-1-3 1 0,2 0-2 0,0-6 0 15,1 1 0-15,-1 0 1 0,0-6 0 16,0 2-2-16,1-3 0 0,1-2 0 16,-2-6-1-16,3 3 2 0,-1-7-2 0,3 3 1 15,-1-8 2-15,1 3-1 0,-1-7 0 0,3 3 0 16,2-5-1-16,-1-1-2 0,1-3-1 0,2 0 1 15,0-2-1-15,0 2-1 0,-2-5-1 16,1 2 1-16,-1-1 0 0,-2-3-1 0,-1 1 0 0,-1-3 2 16,-3 3 1-16,1-4 2 0,-3 0-2 15,0 2-1-15,-2-4 0 0,-1 0-1 0,-1-2 3 16,0 2-3-16,-2-3-1 0,-1-1 2 16,-1 1-2-16,0-3-1 0,-2-2-4 0,-3 2 3 15,1-2 2-15,0-1-1 0,-3-1 3 16,-2-2 1-16,1 0 2 0,-1 2 1 15,-2-2 1-15,-2 3 1 0,1-5-1 0,-3 5 2 16,0-3 2-16,0 2-2 0,-3-3 2 0,-1 2-2 16,0 2 0-16,0-1-3 0,-1-1-3 15,-1 2-1-15,0-2 0 0,-1 0-2 16,-1 2 3-16,2 1 2 0,-3-1 2 0,3 1 1 0,-3 4 1 16,1-3 1-16,-3 4 2 0,3 3 2 15,-3-2 3-15,1 2 4 0,-3 1 1 0,2 1 2 16,-1 2 0-16,-3 1-4 0,0 4-1 0,0-4-5 15,-2 4 3-15,-2 1-3 0,0-1 0 16,0 1 1-16,-2 3-1 0,0 0-2 0,0 0-5 0,-3 2 0 16,1-2-4-16,0 3-2 0,0 0-7 15,-3 1-9-15,-1 3-12 0,1-1-19 16,-1 0-20-16,1 2-19 0,-1 1-38 0,-1 2-86 16,3-1-129-16,-1 3-122 0,1 0-118 0,4 3-54 15,0-1 0-15,0 2 75 0,1-1 132 16</inkml:trace>
  <inkml:trace contextRef="#ctx0" brushRef="#br0" timeOffset="1417.98">773 6588 120 0,'0'3'111'0,"-3"-3"-18"0,3 1-14 0,-2 3-13 15,0-3-13-15,0 2-10 0,0-1-8 16,0 1-6-16,0-2-4 0,0 2 0 0,0-1-2 15,-1 0 3-15,-1 1-1 0,2-2 1 16,-2 4 0-16,2-2 0 0,-3 2 0 0,1-1 2 16,0 3 5-16,-2-1 4 0,-1 3 3 15,1 3 5-15,-3-1 5 0,1 3 3 16,0 2 3-16,-1-2 2 0,-1 2 1 0,1 3 1 16,-2-1-4-16,3-1-4 0,-3 3-3 15,3-2-6-15,-1-1-2 0,3 3-2 0,-2 1 1 16,1 0 2-16,1-1 3 0,0 1 1 15,1 2 1-15,1 2 1 0,0 0-2 0,2 0-1 16,2-1-6-16,0 5-3 0,0-5-5 16,2 2-7-16,2-1-6 0,2 3-3 15,1-4-2-15,-1 4-6 0,3-3 0 16,1 0 0-16,1 0-1 0,-1-4-1 0,3 3 0 16,2-5 2-16,2 2 2 0,0-2 3 15,0-5 3-15,2 2 3 0,0-2 4 16,2-3 3-16,-2-2 1 0,2 0 2 15,0-4-1-15,1 0-1 0,-3-5-4 0,2 0-2 16,-2-3 1-16,2 0 0 0,-2-7 8 0,-2 1 7 16,2-5 9-16,-2 0 9 0,-2-2 12 15,0 2 5-15,-1-5 6 0,-1 2 2 16,0-5-1-16,-1 2-4 0,-1 0-5 0,-2-2-8 16,-1 0-7-16,0-2-5 0,1-1-4 15,-3 0-1-15,-1 0-2 0,-1 0-3 16,0 0-6-16,-2-4-2 0,-2 3-3 0,0-3-5 15,0 0-4-15,-4-1-2 0,0 1 1 16,-1 0-3-16,1-1-1 0,-2 2 1 0,-3 2 6 16,1-2-1-16,-1 3 2 0,-1 2 2 0,-3 2 1 15,0 1 0-15,1 0-8 0,-3 2-1 16,-2 3-4-16,-2 0 0 0,0 0-5 16,0 5-5-16,-2-1 0 0,-3-2-2 15,1 8-1-15,0-3-7 0,-3 1-13 16,1 3-14-16,-2 2-39 0,1-1-96 0,1 6-145 15,-1-1-141-15,-1 2-115 0,1 3-50 16,-1 2 2-16,-1 3 79 0,5 1 136 0</inkml:trace>
  <inkml:trace contextRef="#ctx0" brushRef="#br0" timeOffset="7092.17">6687 6375 58 0,'0'0'129'0,"-3"0"-19"0,3 0-13 0,-2-4-8 16,2 4-6-16,-2 0-5 0,2 0-5 16,-2 0-2-16,0 0-5 0,0 0 0 15,2 0-1-15,-2 0 1 0,0 0-2 16,-1 0-1-16,1 0 0 0,0 0-2 0,0 0-2 16,-2 0-2-16,2 0 0 15,-2 4-1-15,-1-4-1 0,1 1 1 0,0-1 1 16,0 3-4-16,-3-3-4 0,1 1-4 15,0-1-6-15,-1 4-5 0,-1-3-4 0,1 1 3 16,-1 3 8-16,-1-2 8 0,-1 1 9 16,1 1 8-16,-1-1 6 0,-1 1 0 15,1-2 1-15,-3 5 1 0,2-2 5 16,-1 2 2-16,1-1 2 0,-2 2 6 0,1-4-1 16,-1 4-3-16,0 1-9 0,1-1-8 15,-1 1-9-15,0 1-13 0,1-2-9 16,-1 2-5-16,0-1-5 0,0 3-3 15,1-1-4-15,-1 2 1 0,0 0-1 0,1 1-5 16,1 1-2-16,-2 1-2 0,3 0 0 16,-1 2-4-16,3-1 0 0,-1-1 2 15,1 2 0-15,-1-1 0 0,1-2-1 0,1 2 3 16,-1-1 0-16,2 2 2 0,-1-1-3 16,3-1 1-16,-2 2 0 0,1 1-2 15,1 0-2-15,2 0-1 0,-2 0-1 16,2 3-1-16,2-3-1 0,-2 4 0 15,2-2 0-15,2 0 1 0,0 3-3 0,0-1 0 0,0 0 2 16,2-2-2-16,1 3 0 16,-1-2 0-16,2 0 1 0,1-2 1 15,-1 3-1-15,0-2-1 0,1 1 2 0,1 0-1 16,1-2-1-16,-1 3-1 0,0-4 1 16,3 3 1-16,2-3 0 0,-3 1 0 15,3-1 1-15,2-2 0 0,-2-1-2 16,1 0 0-16,1-1 1 0,2-3-2 0,0-1 4 15,0-2-3-15,0 1 1 0,2-3 1 16,-2-2-2-16,2 1 2 0,-2-3-2 16,2-1-1-16,-2-2 2 0,2 3-1 0,-2-4-1 15,2-4 3-15,-2 3 1 0,2-4 1 16,0-1-2-16,0-2 0 0,0-1 0 16,2 1-1-16,-2-4 2 0,2-1-3 15,-2 0 3-15,1-1 1 0,-1-2 1 0,-3 2-2 16,4-1-1-16,-4-1 2 0,-1-2-4 15,2-1 2-15,-2 2 0 0,0-1-1 16,-2-1 0-16,1-2-2 0,-1-1 2 16,0 2 2-16,-1-2 1 0,-1-3 0 0,0 2-1 15,-1-1 2-15,1-4 2 16,-3 2 1-16,1-3 2 0,-3 0 2 0,0 0 1 16,1-1 1-16,-3 4 2 0,-2-3 0 0,0 1-1 15,0 2 0-15,-2-2 1 0,0 2-3 16,0 1-2-16,-2 0-3 0,0 0 2 15,0 0-2-15,0 2-1 0,-2-1-1 0,-1 0 0 16,1-1 0-16,0 4-3 0,-2-4-3 16,1 1 2-16,-1 0 1 0,0 1-1 15,-3 2-2-15,3-3 1 0,-3 2 3 16,1-1-1-16,-1 3 3 0,1-3 1 16,-3 2 5-16,1 2-1 0,-1 0 1 0,1-1 0 15,-1 2-1-15,-2 1-2 0,1 1 1 16,-1-1 1-16,-2 1-2 0,-2 2 0 15,2-1-3-15,-2 1-3 0,1 3-6 16,-1 1-9-16,0-1-7 0,-4 2-17 0,-1 1-18 16,-1 2-17-16,0 1-41 0,-5 3-101 15,3 2-131-15,-1 2-121 0,1 3-111 0,2-1-49 16,2 6 9-16,-1-1 89 16,6 2 127-16</inkml:trace>
  <inkml:trace contextRef="#ctx0" brushRef="#br0" timeOffset="8424.79">5848 6622 36 0,'0'0'124'0,"0"0"-19"15,0 0-20-15,0 0-12 0,0 0-10 16,0 0-10-16,0 0-6 0,0 0-8 0,-2 0-2 15,2 3-2-15,-2-3-2 0,0 1 0 16,0-1 2-16,0 4 2 0,-2-3 3 16,-1 2 3-16,1 2 4 0,0-3-1 15,0 3 0-15,-3-1 2 0,1 1 0 0,0-1-2 16,-1 2-2-16,1 4-3 0,-1-1-2 16,-1 0-4-16,2-1-3 0,-3 4-1 0,1 1-3 15,-1-1 1-15,1 2 1 16,-1 1 0-16,1-1 2 0,-1 2 3 0,1 0 3 15,-1-2 2-15,1 5 3 0,0-4 2 16,-1 4 1-16,3-3 0 0,-3 2 2 0,3-1 3 16,0 1 3-16,1 1-1 0,1-2-1 15,0 5-4-15,0-2-5 0,-1 0-6 16,3 1-6-16,0 1-7 0,0 0-4 16,2 3-5-16,0-2-2 0,0-1-2 0,0 1-1 15,2 0 0-15,2-2 1 0,1 0 2 16,-1-3 0-16,0 2 0 0,2-1 0 15,3-4-1-15,-1 1 1 0,1 0 1 0,-1-3 0 16,3 1 1-16,2 0 3 0,-1-3 0 16,1-1-1-16,0-1-1 0,2 0-1 15,1-2-2-15,1-3-1 0,0 1-1 0,2-1-2 16,3-4-2-16,-1 0-2 0,0-3 0 16,0 2 0-16,0-4-1 0,2-2 2 15,-1-2 3-15,-1 1 5 16,-2-1 8-16,0 1 9 0,0-4 9 0,-2 3 7 0,-2-2 6 15,0 1 0-15,-1-2 0 16,-1 0-3-16,0-1-6 0,-1 1-6 0,-1-2-3 16,2 2-1-16,-3-1-3 0,1-3 2 15,-3-1 4-15,1 1 5 0,-1 0 4 16,1-2 0-16,-5 2 0 0,2-2-5 0,-1 1-4 16,-3-2-8-16,0 0-4 0,0-1-6 15,-2-1-6-15,-2 1 0 0,2-3-2 16,-2 0 2-16,-3 1-3 0,3-1 3 15,-2 1 0-15,-2 0-3 0,2-2 2 0,-3 2-3 16,-1-1 3-16,1 2 3 0,-1 2 2 16,-3 0 3-16,1 2 0 0,-1-1 3 0,-2-1-2 15,-1 4 0-15,-1 0-3 0,0 2-4 16,0 0-2-16,-2 1-4 0,-2 4-1 16,0-4-1-16,0 3-3 0,-2 3-5 15,0-4-5-15,-3 4-8 0,3 2-17 16,-2-4-20-16,2 4-57 0,0 1-108 0,2 2-127 15,0-2-126-15,0 3-102 16,-1 0-41-16,4 3 24 0,-3-3 95 0,2 4 123 16</inkml:trace>
  <inkml:trace contextRef="#ctx0" brushRef="#br0" timeOffset="12617.75">9605 6434 19 0,'-2'-1'155'0,"0"-2"-23"0,0 2-26 0,0-3-19 15,0 4-14-15,0-1-15 0,-3 1-14 16,3-3-10-16,-2 3-5 0,2 0-4 15,-2 0-4-15,2 0-2 0,-3 0-1 16,3 0 2-16,-2 0 3 0,0 0 5 0,-2 3 5 16,1-3 6-16,-1 1 6 0,0-1 5 15,-1 4 3-15,1-3-2 0,0 2-3 0,-3-2-3 16,1 4-5-16,-1 1-5 0,1-2-7 16,-1 1-4-16,-1 0-6 0,-1 4-5 15,-2 1-2-15,3-1 1 0,-3 1 1 16,2 1 2-16,1-1 2 0,-1 5 3 15,1-5 3-15,-1 4 1 0,1 0 3 0,-1-2 2 16,0 2 4-16,1 2 1 0,1 1 3 16,-1-1 4-16,1 2 1 0,-1-1 1 0,1 3 0 15,-1 1-1-15,1 0-3 0,1 0-4 16,-1 4-2-16,1-1-1 0,1-1-3 16,-1 1-1-16,2 1 2 15,-1-4 2-15,1 4 4 0,2-1 5 0,-1-2 6 16,3 0 3-16,0 2 0 0,0-4-2 15,2 1-7-15,2 1-4 0,0-2-3 16,0 0-5-16,3-1-3 0,1 1 0 0,0-3 5 16,1 1-2-16,1-2 2 0,3 3 3 15,-3-5 4-15,5 2 0 0,0-2 1 0,-1 2 0 16,1-3 1-16,2 2-1 0,2-5 0 16,0 2 2-16,2 0-3 0,0-3 1 15,0-4 0-15,0 2-5 0,0 1-2 0,0-3-5 16,0-4-1-16,-2 3-3 15,2 0-3-15,-2-4 2 0,2 0 1 0,-2 0 3 16,0-5 1-16,0 1-1 0,2-4 0 16,-2 2-2-16,2-5-1 0,-2-2-5 0,2 2-3 15,-2-4-4-15,2 0-1 0,-2-2-1 16,0 0-2-16,-2-2-1 0,1 0-1 16,-1-1 3-16,-2 3 1 0,2-4 0 0,-3 0 1 15,-1 0 0-15,0 1 0 0,-1-3-1 16,1-1-1-16,-3 3 0 0,1-4-2 15,-1-3 0-15,1 2-2 0,-3-2 1 16,0-2 2-16,-1 1-1 0,-1-1 4 0,0 0 3 16,0 1 4-16,-2-1 0 0,-2 1 1 15,0 1 2-15,0 3-2 0,-2 0 3 0,0 0-1 16,-2 3 1-16,-2 1-2 16,-1 1-2-16,1 0-2 0,-3 2-2 0,-1 2-4 15,-1-2 0-15,1 2-1 0,-3 3-3 16,-2-3 0-16,2 3-2 0,-1 0-3 15,1-1-3-15,-2 3 1 0,0-1 0 0,1 0 0 16,1 3 1-16,-2 0 0 0,2 1-6 16,-2 0-4-16,3 4-12 0,-3-1-14 0,-2 1-24 15,0 3-59-15,0-2-112 0,0 6-123 16,0-2-111-16,0 3-105 0,3 4-40 16,-3 1 27-16,2 3 99 0,0-2 120 15</inkml:trace>
  <inkml:trace contextRef="#ctx0" brushRef="#br0" timeOffset="14276">9834 7112 110 0,'0'-1'121'0,"-2"1"-25"15,2 0-19-15,-2 0-14 0,2 0-17 16,-2 0-8-16,2-4-8 15,-2 4-3-15,-1 0 1 0,1 0-1 0,0 0 3 0,0 0 3 16,0 0 0-16,0 0 4 0,0 0-1 16,0 0 0-16,0 4 4 0,-1-4 3 15,-1 1 3-15,0 2 6 0,0-2 1 16,-3 3 5-16,3-2 0 0,-2 2-4 0,-1-2-3 16,1 2-8-16,0 1-3 0,-1-1-6 15,-1 3-4-15,2 1-3 0,-3-3-2 16,3 3-1-16,-3 0 1 0,3 5 1 0,-3-3 5 15,3 1 2-15,-2 2 5 16,1-1 2-16,1 1 1 0,0 2 0 0,-1-1-1 16,1 2-4-16,2 2-1 0,-3-1-2 15,3 2-3-15,0-1-1 0,0 2-1 0,1 0-2 16,1 0-3-16,0 3-3 16,2-2-3-16,0 0-4 0,0 1-1 15,2-2-2-15,3 0-2 0,-1 0 0 0,0-1-1 16,2 1 1-16,3-3-1 0,-1 1 1 15,1 1 3-15,1-4 1 0,1-1 7 0,2 0 5 16,-1-2 7-16,3 1 5 0,-2-5 7 16,2 0 6-16,0-3 5 0,-1 0 4 0,1-2 7 15,2-3 5-15,-2 0 3 0,2-3 4 16,-2-2 1-16,2 0-1 16,-3-3-2-16,3 0-3 0,-2-5-2 0,0 1-5 15,-2-2-2-15,1-5-3 0,-1 1-5 16,-2-2-6-16,-1-2-6 0,1-2-8 0,-3-1-5 15,-1-5-2-15,-3 2-3 16,0-1-2-16,0-1-1 0,-4 1 2 0,0 0-1 16,-2 3-3-16,0-2-2 0,-2 2-1 0,-2 1-5 15,-1 2-1-15,1-1-4 16,-3 3-3-16,1 1-1 0,-3 2-3 0,3-2-2 16,-3 5-7-16,1 1-9 0,-1 2-24 15,1-2-66-15,-3 2-122 0,2 4-134 0,-1-1-143 16,1 1-83-16,-2 0-27 0,3 0 40 15,-3 2 109-15</inkml:trace>
  <inkml:trace contextRef="#ctx0" brushRef="#br0" timeOffset="15476.4">10245 6463 26 0,'-2'1'70'0,"-1"2"-8"16,1-2-3-16,0 2 0 0,0 0-3 15,0-2-2-15,0 2 2 0,-2 2 1 16,-1-1 1-16,1 1-2 0,0 0-1 0,-2-2 0 15,-3 5-1-15,3-3-5 0,-3 3-3 16,-1-1-3-16,1 2-4 0,-1 0-3 16,-1 0-4-16,-2 3-4 0,3-2-1 0,-3 4-3 15,0 0 1-15,1 2-1 0,-1 2-1 16,0-1 0-16,-2 3-1 0,3 4 4 16,-3-2 0-16,2 0 3 0,1 3 4 15,-1-1 6-15,0 5 4 0,0-3 2 0,3 2 1 16,-3-2 2-16,3 3-1 0,1-1-1 15,-1 2-1-15,1-1-1 0,3 0-4 16,1 1-3-16,1-1-4 0,2 0-5 16,0 1-4-16,4-1-5 0,0-3-3 0,2 3-4 15,1 0-3-15,1-4-1 0,3 1 0 16,1-2 2-16,1 0 3 0,1-1 4 16,3-2 2-16,0-1 4 0,0 0 0 15,2-2 3-15,2-1 0 0,0-4-3 16,0 2 1-16,2-5-2 0,2 0-1 0,-1-4-1 15,1 2 3-15,0-7 1 16,0-1 3-16,3-1 3 0,-3-4 2 0,0 1 1 0,1-7 4 16,-3 2 3-16,0-1 4 0,0-4 4 15,0 0 7-15,-2 2 4 0,-2-5 5 16,0 1 4-16,-2-1 3 0,0-1 2 16,0-1-3-16,-3 1-3 0,1-3-3 0,-2 1-7 15,1-1-5-15,-1-3-6 0,-3 1-3 16,3-2-3-16,-3 1 0 0,1-1-1 15,-3 0-2-15,1 0-3 0,-1-1-3 0,-2 1-3 16,-2-1-1-16,0 5-4 0,1-4 1 16,-3 1 0-16,-3 4 0 0,1 1-2 15,0-1-2-15,-2-1 0 0,0 3-7 0,0-1-1 16,-1 2-3-16,-1 0 0 0,-3 0 0 16,1-2-3-16,0 1 2 0,-1 2 1 15,-2-2 2-15,3 2-1 0,-3 0-4 16,1 2 1-16,-3-2-4 0,3-1-1 15,-3 5-4-15,2-1 0 0,-1 3-1 16,-1 0-4-16,-2 4-5 0,2-3-8 0,-1 4-17 16,-3-1-37-16,0 3-88 0,0 1-114 15,0 2-112-15,0 2-113 0,0 1-78 16,-2 1-14-16,2 3 65 0,-2 2 102 0</inkml:trace>
  <inkml:trace contextRef="#ctx0" brushRef="#br0" timeOffset="16400.32">10547 7195 142 0,'-4'0'192'15,"-2"0"-35"-15,2 0-28 0,-1 0-24 16,1 4-19-16,0-4-20 0,0 1-17 16,-3 4-13-16,3 0-4 0,-2-1 1 0,1 6 6 15,-1-1 9-15,0-2 11 16,-3 6 8-16,3-2 7 0,-3 3 2 0,1 2 2 15,0-2 0-15,-1 2 0 0,1 5-1 16,-1 0-4-16,1-1-6 0,-1 2-9 0,3 2-11 16,-3 2-10-16,3-1-11 0,2 0-10 15,0 1-4-15,1-1-6 0,1 3-3 16,2-3 0-16,0 1-1 0,2-1 0 16,3 0 2-16,-1-1 3 0,2 2 1 15,1-4 3-15,1 1 1 0,3-1 1 16,-1-2 2-16,1-2 0 0,2 1 3 0,-1-4 2 0,1 0 1 15,2-2 1-15,2-1 0 0,-3-3 0 16,3 0-2-16,0-6-1 0,0 2 0 16,0-2 2-16,0-3-1 0,2 0 0 15,-2-4 0-15,0-2 1 0,2 0 0 16,-2-3-1-16,0-2 3 0,0-3 5 0,0 1 5 16,0-6 3-16,-2 2 6 15,2-7 8-15,-3 1 12 0,-1-1 11 0,0-2 11 16,-3-4 10-16,-1 1 11 0,-3 0 4 0,0-1-7 15,-1 1-8-15,-3 1-13 0,-2-2-14 16,-2 4-15-16,-3-2-9 0,1 3-9 16,-4 0-3-16,-1 1-7 0,-1 2-3 0,-1 1-5 15,-2 0-7-15,-1 1-3 0,-1 3-3 16,0 0-4-16,-2 0-3 0,0 0-3 16,0 5-8-16,0-2-20 0,-2 0-37 15,2 0-78-15,-2 3-98 0,0 2-100 16,0 0-92-16,2 1-94 0,-2 0-26 0,0 2 45 15,-2-2 82-15,2 4 94 0</inkml:trace>
  <inkml:trace contextRef="#ctx0" brushRef="#br0" timeOffset="21893.89">1721 6922 168 0,'-4'-2'203'16,"-1"-3"-37"-16,1 1-20 0,0-2-9 0,-2 2-3 16,1-3-3-16,1-1-5 0,0-1-2 15,0 0-6-15,2 1-3 0,-3-1-7 0,3-3-6 16,0-1-4-16,0 1-2 0,2-1 3 0,0-4 0 16,0 0-3-16,0-2-4 0,0 0-7 0,2-1-6 15,-2-4-7-15,2-1-10 0,0-1-4 16,3-2-2-16,-3-2 0 0,2-3-3 0,2-2-1 15,1-2-1-15,-1-4-6 0,2-2-6 0,3-2-2 16,0-1-4-16,-1-7-1 0,3-1-2 16,2 0-1-16,-1-4 1 0,1-2 1 0,0 1-1 15,0 0 3-15,0 1 1 0,0-1 0 16,1 0-2-16,-1 4-6 0,2-4-4 0,2 2-6 16,2-2-3-16,1 4-5 0,1 0-3 15,0 1 0-15,3 1-1 0,1 4 2 0,3 1-3 16,1 3 2-16,3 1 4 0,2 0 2 0,2 4 1 15,7 0-1-15,1-2 2 0,5 5 1 0,4-2-1 16,7 1-1-16,1-2-1 0,5 5-2 16,4-2-3-16,0 1-2 0,0 2-2 15,2 4-3-15,-2 0-1 0,0 2 0 16,-2 3 0-16,-5 6 0 0,-3-1-1 0,-5 4-12 16,-4 2-39-16,-7 3-91 0,-5 2-126 15,-3 1-118-15,-2 3-120 0,-7-1-68 16,1 5-6-16,-5-4 67 0,1 2 115 0</inkml:trace>
  <inkml:trace contextRef="#ctx0" brushRef="#br0" timeOffset="22191.75">3569 4206 47 0,'4'-6'112'0,"2"-2"-19"15,-1 3-10-15,1-1-11 0,2 5-4 16,1 1 2-16,-1 1 5 0,1 5 8 16,1-1 5-16,1 8 3 0,-3-1 0 0,3 5 1 15,-3 4 9-15,1 0 6 16,-3 4 3-16,1 0-2 0,-1 4-7 0,-2-1-13 15,-2 2-20-15,0-1-20 0,1 0-17 16,-3 1-18-16,-3-1-46 0,-1 0-59 0,0 1-78 16,-5-1-101-16,-1 0-54 0,-3 1-22 15,-4-1 23-15</inkml:trace>
  <inkml:trace contextRef="#ctx0" brushRef="#br0" timeOffset="23500.35">4473 4304 154 0,'-7'-4'269'0,"1"-2"43"0,-3 2-1 0,3-1-14 15,-2 1-16-15,-1-1-11 16,1 4-9-16,-1-3-22 0,1 3-33 0,-3-1-37 16,0 2-26-16,1 2-18 0,-3-1-13 0,1 7-9 15,-3 1-10-15,0 3-12 0,0 1-14 16,-2 4-15-16,0 6-11 0,0 2-11 0,2 3-6 15,1 1-6-15,1 1-5 0,0-1-3 16,5-3-7-16,1 2-1 0,3-2-2 16,4-2-1-16,0-3 0 0,4-2 0 0,1-1 1 15,3-5 0-15,3-1 0 0,-1-3-1 16,5-5 1-16,0-1-2 0,2-9-1 16,0 1 0-16,0-9 0 0,2-2 1 0,0-7 1 15,0-1 0-15,-2-4 0 0,2-2 1 16,-2-1 0-16,0 1-2 0,-2 5 2 0,-3 2 2 15,-1 3 0-15,-1 4 5 0,-1 2 5 16,-3 6 2-16,1 5 2 0,-1 5-1 0,-2 7-2 16,0 6-2-16,1 5-6 0,-1 5-5 15,0 0-16-15,0 0-34 0,1 0-80 16,-1-3-116-16,0 2-116 0,0-4-102 16,5-3-80-16,-1-3-33 0,1-5 45 15,-1-4 98-15,1-5 107 0</inkml:trace>
  <inkml:trace contextRef="#ctx0" brushRef="#br0" timeOffset="23798.56">4661 4355 181 0,'4'-16'242'0,"-2"6"7"15,0-1 16-15,0 3 30 0,1 3 38 16,-1 5 27-16,-2 4 3 0,2 5-19 0,-2 2-46 16,0 7-64-16,0 2-71 0,0 2-60 15,0 2-40-15,0-1-28 0,0 1-15 16,2 1-9-16,0-5-4 0,0 0-4 0,0-1 0 15,3-4 0-15,-3-1-1 0,2-3 0 16,-2-2 1-16,2-3 0 0,3-3-2 0,-3-3 0 16,4-3-1-16,-1-3 1 0,1-6-2 15,3 1 0-15,-3-3 1 0,3 2 0 16,-3-1 0-16,1 5-1 0,-3-1 1 16,0 5 1-16,1 0 0 0,-1 4 3 0,-2 5 0 15,1 4 2-15,-1 1-10 0,0 4-37 16,0-3-88-16,0 2-116 0,1 0-118 15,1-1-112-15,3-2-85 0,-3-3-15 0,0-2 61 16,3-2 101-16</inkml:trace>
  <inkml:trace contextRef="#ctx0" brushRef="#br0" timeOffset="24048.07">5023 4417 14 0,'6'-11'335'0,"-2"2"104"15,-1 1 92-15,-3 3-2 0,-3 5-46 0,-1 4-60 16,-2 0-84-16,-3 2-96 0,1 6-86 15,-1 0-59-15,1 1-39 0,2 0-24 16,-1 0-17-16,1 2-9 0,2-5-6 0,2 0-4 16,2-1 0-16,0-3-2 0,0-2-1 15,4 0 1-15,0-4 3 0,0 0-3 16,5-5-1-16,-3 2 3 0,3-2-1 0,-1 1-1 16,0-1-1-16,1 5 0 0,-1 0-4 15,1 4-5-15,-1 0-9 0,-1 2-18 16,-3 3-39-16,0 1-68 0,-2 0-87 0,0 1-86 15,1-2-83-15,-1 1-61 0,2-6-37 16,-2 1 21-16,2-5 63 0,-2-5 79 16</inkml:trace>
  <inkml:trace contextRef="#ctx0" brushRef="#br0" timeOffset="24230.76">5152 4355 69 0,'6'-17'256'0,"1"-2"60"15,-3 5 22-15,0 2 16 0,0 3 21 16,-2 0 13-16,1 2-13 0,-3 4-32 0,2 3-49 15,-2 3-63-15,0 5-65 0,0 4-60 0,-2 4-41 16,2 3-28-16,-3 2-19 0,3-1-16 16,-2 4-23-16,2-2-52 15,0-1-108-15,2-4-120 0,1 1-115 0,-1-3-92 16,2 0-68-16,0-6 5 0,3-4 82 0,-1-5 108 16</inkml:trace>
  <inkml:trace contextRef="#ctx0" brushRef="#br0" timeOffset="24346.89">5313 4339 27 0,'13'-16'262'0,"-5"6"85"0,0 1 60 16,1 5 18-16,-5 1-14 16,0 3-30-16,1 4-50 0,-3 5-86 0,-2 0-136 15,2 6-169-15,-2-2-156 0,2 0-145 0,-2 0-117 16,2 2-52-16,0-2 15 0,0-1 80 16,3-3 104-16</inkml:trace>
  <inkml:trace contextRef="#ctx0" brushRef="#br0" timeOffset="24611.33">5603 4389 57 0,'13'-5'357'16,"-3"4"85"-16,-1-4 73 0,-3 0-24 15,-2 1-58-15,0-2-81 0,1-2-85 16,-3 1-80-16,0-2-69 0,-2 0-48 0,0 1-29 16,0 0-20-16,0 4-13 0,-2-1-6 15,2 5-3-15,-2 0-3 0,-1 5 0 16,1 3 3-16,0 0 8 0,0 4 6 15,0 2 10-15,2-2 7 0,0 2 4 0,0 1 1 16,2 2 0-16,-2-1-7 16,2 0-5-16,0 2-6 0,-2-2-7 0,0 2-11 15,0-2-36-15,-2-1-87 0,-2 0-130 16,-4 0-137-16,-3 0-133 0,-4-1-64 16,-4 0-5-16,-4-2 66 0,-5 2 117 0</inkml:trace>
  <inkml:trace contextRef="#ctx0" brushRef="#br0" timeOffset="26039.48">961 6362 49 0,'0'-4'150'0,"-2"0"-11"0,0 0-10 16,0-4-11-16,2 3-3 0,-3 0 1 16,1-2 4-16,0-1 10 0,0 2 17 15,0-2 21-15,0 1 22 0,0-2 19 0,-2 0 12 16,-1-3-3-16,-1-1-10 0,2-2-19 15,-3 1-25-15,1-2-26 0,-2-3-27 0,1-1-15 16,-1 0-14-16,-1-5-12 0,-1 0-8 16,1 0-8-16,-1-3-7 0,-1-1-10 0,-2-1-9 15,3 1-5-15,-3 0-4 0,3-2-3 16,-3 2-2-16,0-4 2 0,0 3 2 16,1-4-3-16,-1 1-1 0,0 0-2 15,1-4 0-15,-1 2-1 0,0-2 1 0,1 0 1 16,-1-1 0-16,2 0 0 0,1 1-1 15,-1-5-3-15,0 5 0 0,3-2-4 0,2 1 0 16,-1-2 0-16,1 2 0 0,0 3-1 16,1-5-2-16,3 5-2 0,0-2 1 15,0 0 0-15,2-1-1 0,2-1 0 0,0-1 2 16,2-2 4-16,1-3 1 0,1-3 1 16,3-1 0-16,1-2-1 0,3-2 2 0,2-3-2 15,-1-1 0-15,6 1 0 16,-1-2 1-16,2 0 1 0,2 4-1 0,-2 0 0 15,2 3 3-15,1 0 2 0,1 5 0 0,-2 1-2 16,3 2-2-16,-3 2 1 0,3 3-5 0,-1 0-4 16,0 3 2-16,3 1 1 0,1 0 2 15,1 0-1-15,0 3 2 0,1-1 0 16,3 0-2-16,-2 3 0 0,2 3-2 0,-2-2-2 0,-3 4-4 16,1-1-16-16,-3 5-19 15,-3-1-46-15,-3 3-101 0,0 2-130 0,-4 0-119 0,2 3-119 16,-2-3-57-16,0-1 0 0,0 2 78 0,-2-3 120 15</inkml:trace>
  <inkml:trace contextRef="#ctx0" brushRef="#br0" timeOffset="26470.68">1520 3139 53 0,'0'-4'211'0,"0"-1"22"16,-2 1-28-16,2-1-42 0,0 2-38 0,0 2-26 15,0-3-24-15,2 2-20 0,2 1-18 0,0-3-11 16,3 3-5-16,1 1-1 16,3-3 1-16,-1 3 2 0,3 3 4 0,0-2 4 0,1 4 2 15,1 1 6-15,0-1 9 0,2 4 14 0,-2 1 22 16,2 1 30-16,-2 1 32 0,-3 0 33 0,1 5 25 15,-5-1 11-15,1 5-6 0,-5-2-25 16,0 4-32-16,-4 2-39 0,-2 1-36 16,-4 2-36-16,-3 2-51 0,-1-1-78 0,-3 2-104 15,0-2-111-15,1 4-112 0,-1-7-99 0,0 2-25 16,1-7 37-16,-1 0 82 0,2-3 98 0</inkml:trace>
  <inkml:trace contextRef="#ctx0" brushRef="#br0" timeOffset="27515.99">2193 2913 190 0,'0'-3'486'0,"0"2"85"0,0 1 50 16,-2 1-46-16,0 2-103 0,0 4-144 0,-1 3-125 15,1 10-77-15,0 4-49 0,0 6-30 0,0 5-19 16,2 7-14-16,2-1-7 0,0 2-13 16,0 2-13-16,3 0-33 0,-3 2-79 0,2-5-112 15,2-1-117-15,1 0-109 0,-1-3-92 0,0-7-22 16,1-2 49-16,-1-5 99 0,-2-4 108 15</inkml:trace>
  <inkml:trace contextRef="#ctx0" brushRef="#br0" timeOffset="27730.77">2394 3096 202 0,'-13'0'272'0,"-2"1"22"0,3 4-38 15,-1 3-62-15,0 0-61 0,5 1-41 16,-1 0-25-16,5 2-32 0,0 2-51 0,4-2-60 16,0 2-68-16,2 0-80 0,0 0-54 0,2 0-18 15,1-2 16-15</inkml:trace>
  <inkml:trace contextRef="#ctx0" brushRef="#br0" timeOffset="27981.17">2464 3223 192 0,'-2'1'286'0,"-3"5"48"0,1-1-15 16,0 3-23-16,0 3-29 0,-3 0-28 0,3 5-35 15,0 0-44-15,0 1-47 0,2 1-41 16,2 1-32-16,0-2-22 0,2 1-12 0,2-2-6 16,2 1-5-16,1-1-1 0,-1-6 0 0,2 1 1 15,3-2 2-15,0-1 0 0,-1-3 3 16,3-3 0-16,0-2 2 0,-1-6 2 0,3-3-1 0,-2 0 3 15,0-3 0-15,-1-5 2 0,1-3 0 0,-3-1-1 16,-1-3 5-16,-3-2 1 0,1-3-1 16,-3 0 0-16,-2 3 1 15,-2-2-2-15,-2 5-7 0,-2 2-35 0,-3 2-58 0,1 4-75 0,0 0-81 16,-3 6-87-16,1 0-81 0,-3 6-15 16,3-1 33-16,-1 4 60 0</inkml:trace>
  <inkml:trace contextRef="#ctx0" brushRef="#br0" timeOffset="28228.58">2809 3171 20 0,'0'-10'208'0,"0"4"33"0,0-2-2 15,-2 2-20-15,0 0-14 0,-1 1-7 0,1 1-3 16,-2-1-8-16,2 2-12 0,-2 3-15 0,0 0-15 15,-1 4-6-15,-1 1 1 0,2 4 0 0,-3 5 4 16,3 1-5-16,0 4-8 0,2 2-14 16,0 0-25-16,2 2-26 0,0 0-27 15,2-1-32-15,2-2-61 0,0 3-94 0,0-3-112 16,3-1-110-16,1-1-112 0,-1-2-56 0,1-3 10 16,-2-1 67-16,1-3 99 15</inkml:trace>
  <inkml:trace contextRef="#ctx0" brushRef="#br0" timeOffset="28360.77">2845 3336 247 0,'-2'-9'393'16,"0"1"72"-16,-1 3 5 0,1 4-57 15,-2-2-77-15,2 3-101 0,-2 3-129 0,0 2-147 16,1 0-138-16,1 3-125 0,0-2-122 16,2 1-49-16,0-3 12 0,0 4 57 0,0-4 84 15</inkml:trace>
  <inkml:trace contextRef="#ctx0" brushRef="#br0" timeOffset="28605.7">3082 3218 136 0,'6'-9'265'16,"1"-3"46"-16,-3 4-11 0,-2-5-19 0,-2 6-14 16,0-6-10-16,-2 4-13 0,0-2-15 15,-3 2-14-15,-1 0-13 0,0 2-12 0,-1 1-14 16,-1 2-15-16,-1 0-21 0,1 4-25 15,0 4-25-15,-1 1-26 0,1 6-17 0,-1 2-13 16,3 7-10-16,2 2-6 0,-1 3-6 16,3 4-3-16,2 0-2 0,2 4-4 15,3 1-11-15,1 0-26 0,0-4-76 0,3 4-129 16,-1 1-137-16,1-4-136 0,-1 2-81 16,-2-4-23-16,1-3 49 0,-1-1 116 15</inkml:trace>
  <inkml:trace contextRef="#ctx0" brushRef="#br0" timeOffset="28761.44">3037 3533 202 0,'-2'-10'332'0,"0"1"36"15,2-1-12-15,0 4-60 0,0 2-77 16,2-1-71-16,3 1-48 0,1-1-58 16,0 3-87-16,1-2-96 0,1 3-104 0,3-2-89 15,-3-2-48-15,3 0-2 0,-3-3 49 0</inkml:trace>
  <inkml:trace contextRef="#ctx0" brushRef="#br0" timeOffset="28898.86">3291 3206 252 0,'5'0'372'0,"-3"4"56"16,-2 1 3-16,2 3-68 0,-2-1-86 0,2 2-85 15,-2 1-112-15,2 0-126 0,2 0-122 16,1-1-107-16,-1 1-102 0,2-1-53 0,1-4 11 15,-1-1 56-15,0-4 73 0</inkml:trace>
  <inkml:trace contextRef="#ctx0" brushRef="#br0" timeOffset="29107.43">3425 3161 161 0,'2'-5'271'0,"0"4"33"0,-2 1-14 16,-2 5-31-16,2 0-38 0,-2 6-37 0,0 3-34 15,0 2-38-15,2 1-35 0,0 0-31 16,0 2-20-16,0-1-12 0,0-2-8 0,2-2-2 15,0 1-4-15,0-1-1 0,-2-3-1 16,2-2 2-16,-2-3 3 0,2 0 6 16,-2 2 6-16,0-3 7 0,-2-4 1 0,2 2-5 15,-4-2-22-15,0 3-39 0,-1 0-52 0,-3 0-63 16,-1 0-64-16,1 1-73 0,-1 3-52 16,1-3-4-16,-3 2 26 0,3 1 47 15</inkml:trace>
  <inkml:trace contextRef="#ctx0" brushRef="#br0" timeOffset="29301.13">3533 3200 267 0,'4'-5'309'0,"0"0"27"0,0 4-45 15,-1 1-64-15,-1 1-59 0,0 4-47 0,0 1-34 16,0 7-27-16,-2-3-24 0,2 5-34 15,-2 0-40-15,0 0-48 0,0 1-52 0,0 1-63 16,2-1-78-16,-2-3-36 0,2-2 0 16,0 0 27-16</inkml:trace>
  <inkml:trace contextRef="#ctx0" brushRef="#br0" timeOffset="29472.68">3880 3172 106 0,'-7'3'214'0,"-1"-2"9"16,0 4-52-16,1-2-65 0,3 2-62 15,0-4-55-15,2 4-51 0,0 0-57 0,2 0-51 16,2-1-27-16,-2-3 0 0</inkml:trace>
  <inkml:trace contextRef="#ctx0" brushRef="#br0" timeOffset="29771.31">3854 3201 23 0,'3'-1'248'0,"-3"1"48"15,-3 0 5-15,3 1-26 0,-2-1-39 16,0 4-45-16,0 0-51 0,0-3-57 0,0 4-67 16,2-2-64-16,0 2-55 0,0-4-43 15,2 1-31-15,2-2-14 0,0-2 8 0,1 1 21 16,1-4 25-16,0 1 25 0,3-4 23 16,-3 2 19-16,3-1 18 0,-3 3 21 0,2-4 24 15,-1 3 25-15,1 4 23 0,-1-2 23 16,-1 2 23-16,0 1 16 0,1 1 7 0,-3-1 4 15,0 3-6-15,0-2-8 0,1 4-12 16,-3-2-14-16,2 2-12 0,-2-4-15 0,0 2-9 16,0-1-10-16,0 0-3 0,1 1 2 15,-1-2 6-15,0-1 6 0,0 4 7 16,2-4 5-16,-2 1 4 0,2 2-4 0,3 2-7 16,-1-4-9-16,1 3-10 0,-1 1-18 0,2 2-43 15,1-3-55-15,-1 4-66 0,1-3-86 16,-1-1-64-16,-1-1-24 0,-1 2 15 15,0 0 40-15</inkml:trace>
  <inkml:trace contextRef="#ctx0" brushRef="#br0" timeOffset="32226.77">6898 6665 84 0,'0'3'135'16,"0"-3"-25"-16,0 2-21 0,0-2-21 15,0 0-14-15,0 0-7 0,0 0-7 0,0 0-2 16,0 0 5-16,0 0 10 0,0 0 12 16,0 0 15-16,0 0 17 0,0 0 20 15,-2 0 16-15,2 0 14 0,0-2 14 16,0 2 15-16,0-3 8 0,-2 3-5 0,2-1-14 15,-2-4-17-15,0 2-20 16,-2-2-17-16,1 0-19 0,-1 0-4 16,0-2 2-16,0-2 3 0,-1 0 2 0,1-1-3 15,0 1-7-15,-2-1-8 0,1-5-11 16,-1 2-10-16,0 0-13 0,-1-4-8 16,1 1-6-16,0 0-7 0,-1-3-2 0,1 0-5 15,0 2-3-15,1-1-3 0,-1-2 0 16,2 0-1-16,0-3-2 0,1 3-1 0,1-4 0 15,0-1 1-15,0 0-3 0,0 1 1 16,2-2-1-16,0-2 1 0,0-2 0 16,0 1 1-16,2-2 0 0,0-2 2 0,0 3-2 15,3-4 3-15,-1 0-1 0,0-2 1 16,2 2-1-16,1-3 0 0,1 3 0 16,1-2-2-16,1 1-1 0,3-3 0 15,0 0-1-15,1 1 0 0,3-1-1 0,0-2 3 16,4 1-2-16,1-3 0 0,1 1-3 15,2 2 1-15,3-2 1 0,1 3-2 16,5-3 2-16,0 3 3 0,4 0 1 0,3 1 0 16,1 0 1-16,2 3 1 15,1 0 0-15,1 0-1 0,1 3-1 0,-1 1 1 16,1 1 0-16,0 0-1 0,-1 3-3 0,1 1 2 16,-1-1 1-16,1 1-1 0,-1 4-1 15,1 0 0-15,0 1-1 0,-1 2 1 16,1-1-1-16,-3 4 2 0,1-1-3 0,-1 3 0 15,-4-2 0-15,0 5-2 16,-4 0-1-16,-4 0-7 0,-2 1-15 0,-3 2-21 16,-3-1-60-16,-3 2-120 0,-2-2-138 0,-2 4-130 15,0-4-94-15,-2-1-36 16,-3 0 30-16,1-2 104 0,0 2 129 0</inkml:trace>
  <inkml:trace contextRef="#ctx0" brushRef="#br0" timeOffset="32576.59">8462 4259 214 0,'3'-3'296'16,"-1"2"27"-16,0-3-43 16,0 4-37-16,0-1-28 0,2 1-18 15,3 0-19-15,-1 0-5 0,0 1 1 0,3 3-7 16,-1-3-14-16,1 3-17 0,1 4-18 16,3 0-14-16,0 1-16 0,-1 3-9 15,1 1-11-15,-2 3-11 0,1 2-4 0,-1 2-7 16,-3 0-1-16,1 6-6 0,-5-1-3 15,0 0-5-15,-2 0-9 0,-2 1-5 16,-2 2-10-16,-4-2-27 0,-2 2-83 0,-3-3-136 16,-2 1-144-16,-4-1-134 0,-2 0-67 15,-2-3-16-15,0 2 61 0,0-3 122 16</inkml:trace>
  <inkml:trace contextRef="#ctx0" brushRef="#br0" timeOffset="35030.54">9379 3951 165 0,'0'0'183'0,"-2"0"-17"0,2 0-22 0,-2 0-15 15,2 0-11-15,-2 0-4 0,2 0 4 16,0 0 12-16,0 0 24 0,0 0 43 0,0 3 52 16,2 2 38-16,0 2 15 15,2 3-7-15,0 9-30 0,1 6-50 0,1 5-65 16,2 9-59-16,-1 5-35 0,1 4-28 16,1 5-10-16,1 1-9 0,-1 2-6 15,1 1-19-15,-1-1-57 16,-1-3-92-16,1-3-110 0,-1-1-108 0,3-2-110 0,-3-6-64 15,1-3 8-15,-3-4 69 0,0-4 99 16</inkml:trace>
  <inkml:trace contextRef="#ctx0" brushRef="#br0" timeOffset="35329.76">9472 4100 86 0,'-4'-22'190'16,"0"3"-1"-16,1 2-38 0,3 0-32 15,3 2-28-15,-1 1-14 0,2 3-14 0,2 1-14 16,3-3-14-16,1 6-8 0,1 2-6 16,2 0-4-16,1 2 1 0,-1 3 0 15,2 3 4-15,0-2 6 0,-3 7 15 16,1-1 23-16,-2 3 26 0,-3 3 21 15,-1 2 16-15,-5 2 2 0,0 5-11 16,-4-1-22-16,-3 3-31 0,-1 1-44 0,-2 1-63 16,-3-1-70-16,3-3-69 0,-3 2-77 15,3-4-81-15,-3-3-24 0,0 0 21 0,5-5 45 16</inkml:trace>
  <inkml:trace contextRef="#ctx0" brushRef="#br0" timeOffset="35546.55">9775 4042 57 0,'4'-12'356'0,"-2"6"98"15,-2-2 84-15,-2 6-15 0,0 1-61 16,-2 2-78-16,-3 5-87 0,3 3-94 0,0 1-82 16,2 6-57-16,0 1-37 15,-1 0-42-15,3 3-54 0,3-2-78 0,-1 2-91 16,2-1-91-16,0-4-77 0,5 0-62 15,-1-5-29-15,-2 0 33 0,3-5 67 16,-1-4 80-16</inkml:trace>
  <inkml:trace contextRef="#ctx0" brushRef="#br0" timeOffset="35679.73">9878 4068 267 0,'-4'0'347'15,"-2"6"42"-15,0-2-33 0,-1 5-66 16,-1 1-82-16,1 1-101 0,1-1-116 15,2 5-116-15,0-5-116 0,1-1-94 0,3 1-44 16,-2-4 10-16,2 2 45 0</inkml:trace>
  <inkml:trace contextRef="#ctx0" brushRef="#br0" timeOffset="35827.62">9989 3946 36 0,'6'-1'311'0,"-2"1"49"0,-2 6 39 0,0 2-49 0,-2 3-78 16,0 3-84-16,2 1-95 0,-2 0-104 16,3 1-106-16,1 3-103 0,-2-4-105 0,0-1-52 15,0 0 4-15,0-2 39 16</inkml:trace>
  <inkml:trace contextRef="#ctx0" brushRef="#br0" timeOffset="35959.75">10111 4055 43 0,'2'3'122'0,"-2"-3"-59"15,0 0-76-15,0 0-61 0,5-3-32 0</inkml:trace>
  <inkml:trace contextRef="#ctx0" brushRef="#br0" timeOffset="36091.96">10181 4038 3 0,'2'4'159'16,"3"0"-8"-16,-1 0-35 0,0 1-37 16,0-1-33-16,0 4-34 0,1-3-32 15,-1-2-29-15,0 0-27 0,0-1-19 16,-2 1-13-16,3-2 4 0,-3-1 14 0</inkml:trace>
  <inkml:trace contextRef="#ctx0" brushRef="#br0" timeOffset="36191.6">10238 4087 48 0,'2'2'109'16,"-2"-2"15"-16,3 3 1 0,-3-3-15 0,0 0-21 15,0 0-29-15,0 0-43 16,0 0-42-16,2 0-43 0,-2 0-38 0,2-3-41 16,0 1-17-16,2-2 4 0</inkml:trace>
  <inkml:trace contextRef="#ctx0" brushRef="#br0" timeOffset="36494.16">10306 4016 123 0,'4'0'196'0,"-2"0"-6"0,1 0-20 16,-1 0-26-16,0 4-29 0,0-3-29 15,0 2-35-15,2-2-38 0,-2 3-35 16,3-3-29-16,-3 2-26 0,2-3-18 16,0-3-8-16,2 2 5 0,-1-4 14 0,1 1 19 15,0-3 20-15,1-2 15 16,-1 1 16-16,0 2 14 0,1 0 17 0,-1 1 22 16,1 1 19-16,-1 4 15 0,-2 0 11 15,2 4 2-15,-1 1-10 0,-1 1-17 0,0 0-19 16,0 3-17-16,1 0-20 0,-1 1-20 15,0-1-21-15,0-3-16 0,3 1-15 0,-3-3-7 16,0 0 2-16,2-3 9 0,-1-1 14 16,1-1 15-16,0-4 11 0,3 1 12 15,-3-2 7-15,3 1 9 0,1 1 8 16,1 3 7-16,-1-3 4 0,1 4 2 0,2 4-8 16,-3 0-30-16,1 2-57 0,-3 0-47 15,-1-1-25-15,-3 4-14 0</inkml:trace>
  <inkml:trace contextRef="#ctx0" brushRef="#br0" timeOffset="38099.69">6075 6425 73 0,'2'-9'87'0,"0"1"-8"0,0-1-3 16,0 0 1-16,0-2 3 0,3-2 11 15,-3-2 11-15,2 0 12 0,-2-4 15 0,2 2 13 16,-2-4 12-16,3-1 10 0,-1-3 8 16,0 1 12-16,0-5 7 0,1 0 4 15,-1-2-4-15,0-2-8 0,0-1-18 16,1-1-22-16,-3 0-24 0,2-3-21 0,-2 4-14 15,2-3-17-15,-2 0-8 16,3-1-6-16,-3 0-4 0,0 0-3 0,0-4-8 16,0 1-2-16,0-3-5 0,0-4-4 15,0 2-5-15,1-4-4 0,-1-2-1 0,0 3-3 16,0-4 0-16,2 3 0 0,-2-1-4 16,2 0-1-16,-1 2 0 0,1 2-2 15,0-2-1-15,0 1-1 0,3 0 2 16,-3 3 1-16,2-3-1 0,1 3 0 15,1-1 2-15,-2-2-2 0,3 0 2 0,1 1 1 16,1-3 1-16,0-1 1 0,1-2-4 16,3 2 4-16,0-3-3 0,0 0-3 0,2-1-1 15,0 1 3-15,2 2 2 0,-2 3 2 16,2-1-3-16,-2 1 1 0,2 5-1 16,-2 0-2-16,2 1-4 0,0 2-1 0,0-1 1 15,0 5 2-15,2-2 1 0,2 1 0 16,1-3 2-16,1 3 1 0,0-3 2 0,5-2 0 15,0-1 0-15,3 1-1 0,1-2 1 16,4 2-2-16,1-2-2 0,-1 2 0 16,2 3-2-16,2 1-2 0,-2 1 0 0,3 5 0 15,-1-1-1-15,0 5 0 16,1 0 1-16,-1 4 2 0,0 1-3 0,-1 1 2 16,-3 7 0-16,2-4 3 0,-4 6 1 0,0-2-1 15,0 2 2-15,-4 3 1 0,-1-1 0 16,1 0-4-16,-4 3-1 0,-1 0-2 15,1 0-1-15,-5 2-2 0,0 2 1 0,-2-3-1 16,-2 2-6-16,-2 1-11 0,-2 0-17 16,0 1-35-16,-2 2-91 0,-1-2-128 0,-1 1-120 15,0-2-108-15,-1 2-84 0,-1-2-19 16,-1 1 61-16,1-4 112 0,-3 3 119 16</inkml:trace>
  <inkml:trace contextRef="#ctx0" brushRef="#br0" timeOffset="38530.71">7713 2694 169 0,'0'-3'210'0,"0"2"-22"0,0-1-46 15,0-2-45-15,2 4-37 0,0-1-24 0,0 1-14 16,5 0-8-16,-1 0-2 0,1 1-2 15,1 3 2-15,3-2 0 0,-1-1 2 0,1 4 3 16,-1 2 3-16,3-2 6 0,-2 1 9 16,1 4 14-16,-1-1 23 0,2 0 32 15,-3 2 38-15,-1 3 39 0,-1 1 29 0,-2 0 18 16,-1 1 0-16,-3 4-20 0,-2 2-35 16,-2 3-41-16,-3-1-36 0,-1 2-47 15,-2 3-67-15,-1 0-94 0,-4 1-101 0,3 0-102 16,-3-1-109-16,0-1-62 0,-1-2 3 15,1-2 56-15,-2-3 81 0</inkml:trace>
  <inkml:trace contextRef="#ctx0" brushRef="#br0" timeOffset="39327.74">8520 2807 196 0,'2'0'283'0,"0"5"39"16,-2 4-23-16,2 3-45 0,-2 10-53 0,0 4-40 15,2 6-34-15,-2 5-40 0,2 2-63 16,0 5-67-16,0 0-75 0,1 1-77 0,1 2-99 16,-4-2-53-16,2-4-3 0,-2 1 28 15,0-2 49-15</inkml:trace>
  <inkml:trace contextRef="#ctx0" brushRef="#br0" timeOffset="39526.9">8757 3071 96 0,'-13'-7'230'0,"0"2"31"0,-2 5-28 16,3 3-45-16,1 3-44 0,1 2-33 15,-1 3-32-15,5-1-49 0,-1 4-53 0,5 1-56 16,0 0-59-16,4-1-71 0,0-4-47 15,5 1-6-15,-1-2 14 0</inkml:trace>
  <inkml:trace contextRef="#ctx0" brushRef="#br0" timeOffset="39827.9">8879 3039 214 0,'-4'3'308'16,"-2"3"53"-16,-3 4-17 0,1 0-32 0,-1 4-46 15,1 5-44-15,-1 1-49 0,3 2-52 16,2 4-48-16,2-5-34 0,2 3-20 0,2-3-11 16,2-2-7-16,2-1-1 0,1-2-2 15,1-2 1-15,3-3 0 0,2-2 2 0,-1-4 4 16,1-4 0-16,2-1 3 0,0-5 3 16,2-4 4-16,-3-2 5 0,3-3 2 15,-2-1 8-15,0-5 7 0,-2 0 7 0,-1-5 6 16,-3 1 3-16,-1 0 3 0,-1 2-7 15,-5 0-7-15,0 1-9 0,-4 2-26 0,0 4-60 16,-5 4-87-16,1-1-98 0,-3 6-98 16,1 2-106-16,0 1-46 0,-1 3 20 15,1 3 65-15,-1 1 83 0</inkml:trace>
  <inkml:trace contextRef="#ctx0" brushRef="#br0" timeOffset="40079.82">9210 3064 116 0,'-3'-5'248'0,"-1"2"45"15,0-2-20-15,0 2-35 0,0 3-38 16,-1 0-35-16,-1 3-36 0,2 2-42 16,-3 3-39-16,3 4-24 0,-2 0-9 15,2 5-3-15,1 4 0 0,1-1 2 0,0 3 1 16,2 1-1-16,2-2-5 0,3 3-18 0,-1-2-42 15,2-2-48-15,3-2-53 0,-1 0-60 16,1-4-69-16,1-1-36 0,-1-5 9 16,-1-1 31-16</inkml:trace>
  <inkml:trace contextRef="#ctx0" brushRef="#br0" timeOffset="40177.32">9252 3319 50 0,'-2'-5'220'15,"0"1"21"-15,-3 1-38 0,3 3-49 16,0 0-60-16,2 0-62 0,0 3-67 0,0 1-66 15,4 0-66-15,1-3-44 0,-1 2-10 16,0-3 14-16</inkml:trace>
  <inkml:trace contextRef="#ctx0" brushRef="#br0" timeOffset="40356.79">9356 3181 218 0,'2'-12'277'0,"0"-1"15"15,-2 4 4-15,-2 3-2 0,2 0-8 16,-2-2-12-16,-3 3-25 0,3 4-34 15,-2 1-38-15,0 5-31 0,0 0-23 0,-1 7-21 0,1 1-16 16,2 6-7-16,0 3-8 0,0 4-8 16,2-1-14-16,2 1-14 0,0 3-18 15,0-1-45-15,2-2-82 0,3 2-107 0,-1-2-109 16,0-1-109-16,3 0-87 0,-1-1-16 16,-1-5 49-16,-3-3 87 0</inkml:trace>
  <inkml:trace contextRef="#ctx0" brushRef="#br0" timeOffset="40489.37">9362 3474 182 0,'-4'-9'247'0,"2"0"13"0,2 3-55 15,0 1-61-15,2 1-51 0,2 2-57 16,2-1-67-16,1 2-87 0,1 1-78 0,1-3-41 16,-1 3-23-16,1-2 12 0</inkml:trace>
  <inkml:trace contextRef="#ctx0" brushRef="#br0" timeOffset="40937.01">9682 3185 83 0,'-2'-1'300'0,"-1"-2"60"0,1 3 32 16,0-1-14-16,2 1-25 0,-2 0-31 15,2 0-39-15,-2 0-42 0,2 0-43 16,-2 0-44-16,2 0-37 0,0 0-33 0,0 0-21 16,0 0-17-16,0 0-11 0,0 0-9 15,0 0-5-15,0 0-3 0,0 0-4 0,0 0 4 16,0 0 1-16,0 0 1 0,0 0-1 15,0 0 1-15,0 0-3 0,0 0-7 0,-2 0-3 16,2 0-3-16,0 0-2 0,0 0-7 16,0 0-2-16,0 0-7 0,0 0-5 0,2 0-3 15,-2 0-3-15,2 0 2 0,-2 0 4 16,2 0 5-16,-2 0 5 0,0 0 4 16,0 0 4-16,0 0 2 0,0 0-1 15,0 0 1-15,0 0-1 0,0 0 0 0,0 1 0 16,2 3 1-16,-2 1-3 0,2 2-11 15,-2 1-45-15,0 1-76 0,0 0-99 0,0-1-100 16,2 1-93-16,1 3-89 0,-1-4-13 16,0 0 47-16,0-2 82 0,0-2 89 15</inkml:trace>
  <inkml:trace contextRef="#ctx0" brushRef="#br0" timeOffset="41152.55">9737 3195 40 0,'2'-10'233'0,"-2"5"32"0,0-3-16 15,0 1-39-15,0 3-49 0,0-1-41 16,0 4-36-16,0-2-32 0,2 1-23 0,-2-1-15 16,2 3-11-16,-2 0-12 0,2 3-11 0,-2-3-7 15,2 2-8-15,-2 1-6 0,0-2-1 16,0 4 3-16,0-2 6 0,0-2 5 16,0 3 5-16,0-4 2 0,2 2-2 0,-2-2-11 15,2 1-14-15,-2-1-19 0,3 3-25 16,-1-3-26-16,-2 0-26 0,4 1-20 15,-4-1-13-15,4 0 5 0</inkml:trace>
  <inkml:trace contextRef="#ctx0" brushRef="#br0" timeOffset="41251.51">9796 3156 130 0,'0'-1'136'0,"2"1"-18"16,-2-3-21-16,2 3-22 0,-2 0-22 16,2 0-29-16,0 0-35 0,1 0-38 15,-1 3-42-15,2-3-41 0,0 0-26 0,0 0-3 16</inkml:trace>
  <inkml:trace contextRef="#ctx0" brushRef="#br0" timeOffset="41337.37">9887 3127 55 0,'4'0'80'15,"0"0"-20"-15,1 3-29 0,-1-2-40 0,0 3-53 16,0-3-28-16</inkml:trace>
  <inkml:trace contextRef="#ctx0" brushRef="#br0" timeOffset="49398.92">10317 5986 103 0,'-9'-3'85'0,"1"3"-11"15,-1 0-5-15,1 0 1 0,-3 0 0 16,1 0 1-16,-1 3-3 0,-2-2-2 15,-2 3-5-15,1-2-3 0,-1 3-3 16,-4-1-1-16,0 2 1 0,-5 3 1 0,1 1 3 16,-4 0 8-16,-1 1 10 0,-4 3 12 15,1 2 13-15,-5 2 15 0,0 1 14 16,-5-2 11-16,-1 4 7 0,-2 1 6 0,-3 3 3 16,1-1-2-16,-5 5-5 0,0-3-10 15,0 6-10-15,0-1-14 0,1 2-14 16,-3 2-10-16,2 1-12 0,0 2-9 0,0 4-11 15,0 0-12-15,1 3-7 0,1 2-9 16,0 2-6-16,1 2-7 0,1 2-2 16,5 1 0-16,-1 1-3 0,5 7-1 15,4 1-1-15,3 2-3 0,1 4-3 16,7-1-2-16,2 6-3 0,6-5 1 0,4 4-3 16,7-4 1-16,4 1 0 0,4 1 1 15,5-1 0-15,5-2 4 0,8-4 1 0,1 2-1 16,7 0 0-16,3-6 0 15,8 2-2-15,1-2-3 0,7-2 1 0,1-3 0 16,8-2-1-16,1-7 0 0,6-1 4 0,3-2 2 16,4-4-1-16,4-4 1 0,5-6 1 15,3-3 5-15,5-3-3 0,4-4-3 16,3-7 0-16,1-3-2 0,3-4 1 16,1-5-3-16,3-6-3 0,-2-3 2 0,1-7 1 15,1-4 0-15,0-5-2 0,-1-3-1 16,1-3 3-16,0-6-3 15,-3 2-1-15,-1-6 1 0,-3-1 0 0,-6-7 0 0,-4 3-2 16,-7-6 4-16,-3-1 0 0,-7-1 0 16,-5-2 2-16,-6-2 1 0,-4-7 1 15,-6 1-1-15,-7-7 2 0,-3-4 0 16,-8-4 0-16,-3-1 1 0,-7-3-3 16,-6-4-1-16,-5-1 1 0,-3-1-1 15,-7 1 6-15,-7 4 2 0,-3-3 5 0,-5 3 3 16,-6 4 5-16,-7 1 2 0,-3 2-2 0,-10 3 1 15,-3 4 1-15,-7 3 1 16,-6 4-2-16,-7 3 0 0,-5 6 1 0,-3 1-4 16,-5 8-6-16,-1 5-3 0,-4 3-6 15,-1 7-1-15,-2 1-4 0,1 5 0 0,1 3-1 16,3 5-4-16,-1 2-12 0,5 2-14 16,4 0-19-16,2 6-17 0,5-2-26 15,1 6-71-15,7 1-121 0,4 2-125 16,7 6-122-16,5 1-78 0,5 2-25 0,5 6 50 15,5 3 119-15</inkml:trace>
  <inkml:trace contextRef="#ctx0" brushRef="#br0" timeOffset="49947.07">11692 7156 187 0,'3'0'246'0,"-3"0"3"15,2-4-24-15,-2 3-25 0,2-2-16 16,2 0-10-16,0-2-2 0,3-3-2 16,1 2 5-16,3-4 6 0,3 0 10 15,6-3 10-15,5-2 0 0,2-1-7 0,9-2-16 16,5-2-21-16,5 3-25 0,7-5-31 16,6 2-27-16,5 0-21 0,4 1-16 15,6-1-9-15,2 5-10 0,2 0-3 0,3 0-9 16,-1 2-3-16,-2 4 0 0,-1 1-3 15,-3-1-12-15,-4 1-40 0,-5 3-90 0,-3 3-135 16,-5-3-136-16,-2 4-132 0,-4-3-60 16,-5-4-1-16,-1 0 73 0,-7-4 124 15</inkml:trace>
  <inkml:trace contextRef="#ctx0" brushRef="#br0" timeOffset="50226.78">13356 6408 172 0,'-2'-12'254'0,"0"3"18"16,2 2-52-16,0 2-58 16,0 0-40-16,4 2-23 0,0 2-13 0,1 2-1 15,1 3 5-15,2 4 15 0,-1 3 13 16,1 4 10-16,-1 4 8 0,-1 3 4 15,-2 6 2-15,-2-2-8 0,0 7-10 0,-4-3-17 16,-2 7-18-16,-2-2-20 0,-3 2-19 16,-1 0-19-16,-3-2-44 0,0 2-80 15,-2-4-101-15,1 1-109 0,-1-2-125 0,2-2-64 16,3-5-5-16,-1-1 51 0,2-3 89 16</inkml:trace>
  <inkml:trace contextRef="#ctx0" brushRef="#br0" timeOffset="50542.47">14376 6580 137 0,'-14'-4'334'0,"-3"-1"72"0,0 5 67 16,-2 1-60-16,2 4-69 0,0 1-57 16,2 7-57-16,0 2-67 0,0 4-60 15,5 1-46-15,-1 5-44 0,5 0-63 16,2-2-81-16,1 6-85 0,3-5-86 0,3 1-85 15,1-4-70-15,0-1 2 0,2-5 48 16,3-4 69-16</inkml:trace>
  <inkml:trace contextRef="#ctx0" brushRef="#br0" timeOffset="50707.87">14448 6665 112 0,'-4'0'331'15,"-2"0"62"-15,-5 3 41 0,1 1-73 16,-1 0-81-16,-2 4-84 0,3 1-109 0,-1-1-142 16,1 4-143-16,1-3-133 0,1-2-70 15,-1-1-26-15,1-2 29 0,3 1 70 16</inkml:trace>
  <inkml:trace contextRef="#ctx0" brushRef="#br0" timeOffset="51041.61">14586 6533 147 0,'0'0'386'0,"-4"1"99"0,-3 3 78 15,-1 5-40-15,-1 3-80 0,1 1-80 16,-1 3-81-16,1 2-96 0,0 1-75 16,1 2-51-16,1-3-26 0,0 2-16 15,1-3-11-15,3 0-4 0,0-1-3 16,0-6-2-16,2 1-5 0,2-3-3 0,0-2-1 15,2-3 0-15,3-3-2 0,1-5 2 16,3-2 4-16,1-1 3 0,1-5 4 0,2 3 0 16,0-5 2-16,0 5 0 0,-1-1 0 15,-1 2 4-15,-2 1 1 0,-1 4 4 16,-1 4 2-16,-3 0 1 0,0 4 1 0,1 4-6 16,-3-2-4-16,-2 5-12 15,0-2-32-15,0 3-82 0,1-4-117 0,-1 1-115 16,2 0-108-16,0-3-92 0,5-5-23 15,-1-1 52-15,1-3 102 0,1-6 107 0</inkml:trace>
  <inkml:trace contextRef="#ctx0" brushRef="#br0" timeOffset="51223.12">15035 6415 132 0,'10'-16'389'15,"-1"4"103"-15,-3 4 66 0,-2 4-28 16,1 0-62-16,-5 8-81 0,0 1-95 0,-5 5-97 15,1 4-75-15,0 3-51 0,-3 4-30 16,-1 0-23-16,2 0-23 0,-3 4-37 16,3-1-72-16,-3-2-103 0,3 0-103 15,2 1-86-15,0-2-60 0,1-3-29 0,1-2 19 16,2-6 66-16,-2-3 78 0,2-3 77 16</inkml:trace>
  <inkml:trace contextRef="#ctx0" brushRef="#br0" timeOffset="51588.32">14982 6664 149 0,'-2'-5'225'16,"-3"1"38"-16,3 0 24 0,-2 3 9 15,2 1-4-15,-2 0-13 0,2 0-30 16,-3 1-43-16,3 4-47 0,-2-2-41 0,2 2-41 16,2-1-55-16,2 0-64 0,0-1-68 15,2 1-66-15,3-2-63 0,1-2-56 16,5-2-30-16,0-5-3 0,4 0 26 0,-1-2 42 16,1-1 50-16,2-2 52 0,-2 0 58 15,-2-1 62-15,0 1 57 0,-2 2 49 16,-3 0 49-16,-1 4 45 0,-1-2 40 15,-4 4 30-15,1 0 21 0,-1 1 6 0,-2 3-14 16,-2 0-30-16,2 3-39 0,-2 1-45 16,0-1-55-16,2 2-68 0,-2-1-67 15,2 1-55-15,3-1-43 0,-1-3-31 16,2-1-16-16,3 0 13 0,-1-1 34 16,3-3 37-16,-1-1 33 0,3 1 30 0,-2-4 33 15,1 4 34-15,-1 0 36 0,-1 0 43 16,1 4 49-16,-3 5 47 0,1 6 36 15,-1 6 19-15,-3 5-3 0,-1 7-21 0,-2 5-40 16,0 6-44-16,-4 3-46 0,0 1-48 16,0 0-77-16,-2 5-95 0,-1-4-99 15,1-2-104-15,-2-1-90 0,1-4-32 0,-1-1 28 16,0-5 66-16</inkml:trace>
  <inkml:trace contextRef="#ctx0" brushRef="#br0" timeOffset="51814.53">15369 6769 112 0,'9'-34'304'0,"-3"4"67"15,2 6 29-15,-1 3-31 0,-1 3-36 16,0 2-38-16,1 6-46 0,-3 0-53 16,2 6-47-16,-1 2-40 0,-1 2-33 15,0 2-24-15,0 2-19 0,1 3-30 16,-3 1-51-16,2 1-69 0,-2 0-69 0,2-1-71 15,3 1-57-15,-1-1-43 0,2-4-25 0,1 0-6 16,4-4 33-16,-1-4 49 0,1 0 47 16</inkml:trace>
  <inkml:trace contextRef="#ctx0" brushRef="#br0" timeOffset="52002.71">15617 6611 227 0,'8'-6'328'0,"-1"1"58"16,-3 2 26-16,0-2 3 0,-2 4-22 0,0 1-46 15,0-3-65-15,1 3-75 0,1 3-69 16,-2-3-56-16,2 1-48 0,2 3-44 15,1-3-45-15,-1 2-36 0,0-3-33 0,3 0-31 16,2 0-17-16,-3 0-2 16,3 0 15-16,-1 0 21 0,1 0 23 0,-3 0 24 15,3 2 26-15,-3 2 20 0,1 3 15 16,-1 1 6-16,1 1-15 0,-3 2-35 16,2-1-48-16,-1 3-59 0,-1-1-78 15,-2 0-47-15,1-4-5 0,-1 1 24 0</inkml:trace>
  <inkml:trace contextRef="#ctx0" brushRef="#br0" timeOffset="52981.23">16366 6936 19 0,'-2'0'212'0,"0"0"28"16,2-1-18-16,0 1-40 0,2-4-21 0,2 0-3 16,3-1 8-16,3 2 17 0,5-5 29 15,2 2 36-15,4-2 24 0,7 2 8 16,3 0-14-16,5-2-24 0,9 2-36 16,8 2-46-16,4-2-43 0,8 2-36 0,5 3-24 15,4-3-14-15,5 3-10 16,3 1-6-16,3 0-3 0,0 0-4 0,-1 0-1 15,1 1-5-15,-5 3-5 0,-3-3-1 16,-3 2-6-16,-7-3-9 0,-5 1-9 0,-5-1-21 16,-6 0-51-16,-7 0-109 0,-2-1-130 15,-3-3-120-15,-1-4-117 0,-4-4-45 16,-3 2 19-16,-1-7 87 0,-7 1 123 16</inkml:trace>
  <inkml:trace contextRef="#ctx0" brushRef="#br0" timeOffset="53246.85">18144 6454 105 0,'-8'-12'237'0,"-1"3"40"0,1 0-30 0,1 0-43 16,3 2-32-16,2 3-21 0,0-1-18 16,2 2-13-16,0 3-2 0,4 0 11 15,0 5 19-15,1-1 25 0,1 6 15 16,-2 4 8-16,2 3-1 0,-1 4-6 0,-3 1-13 15,0 7-24-15,-4 0-30 0,0 5-25 16,-5 2-20-16,-1 2-20 0,-3 0-16 16,-1-2-11-16,-1-1-6 0,-2 2-8 15,0-3-4-15,0-2-5 0,1-2-13 0,-1-1-31 16,2-4-101-16,3-2-153 0,-1-4-176 16,2-3-112-16,3-2-51 0,0-5 0 15,-3-6 82-15,3 0 143 0</inkml:trace>
  <inkml:trace contextRef="#ctx0" brushRef="#br0" timeOffset="54244.59">19484 5355 224 0,'10'0'364'0,"-3"5"87"0,-5 6 57 15,-2 10-25-15,-2 13-55 0,-5 8-58 16,1 12-61-16,-4 10-80 0,1 6-88 0,-1 6-62 16,-1 7-36-16,0-3-20 0,3 2-11 15,2-3-13-15,-3 0-36 0,3-2-90 16,-1-2-117-16,3-7-121 0,0 1-128 0,-2-6-83 16,1-4-15-16,-1-8 63 0,-3-6 102 15</inkml:trace>
  <inkml:trace contextRef="#ctx0" brushRef="#br0" timeOffset="54526.5">19107 6492 67 0,'-19'5'276'0,"-2"1"53"0,2 3 56 16,0 1-31-16,0 5-26 15,4-1-18-15,0 3-20 0,5 2-29 0,1 3-46 0,5 0-45 16,4 2-40-16,4 0-25 16,5 1-21-16,3 0-15 0,7-2-10 0,2-3-11 15,7-3-7-15,2 0-7 0,3-6-7 16,6-2-7-16,1-4-7 0,2-5-2 0,5-4-8 16,-1 0-15-16,3-5-56 0,2-4-128 15,0-5-135-15,-3-5-164 0,3-3-83 16,-2-8-33-16,-3-6 29 0,3-3 113 0</inkml:trace>
  <inkml:trace contextRef="#ctx0" brushRef="#br0" timeOffset="55587.7">20985 5597 149 0,'4'-4'410'0,"-2"1"87"0,0 2 73 15,0 2-33-15,-2 9-75 0,-2 5-91 0,-2 10-93 16,0 9-80-16,-3 11-69 15,1 9-54-15,0 5-30 0,-1 4-21 0,1 0-12 16,2 3-12-16,-1 0-24 16,1-6-64-16,2 2-121 0,-2-3-124 0,2-5-110 0,0-3-101 15,2-6-51-15,-3-3 27 16,-1-7 99-16,2-7 115 0</inkml:trace>
  <inkml:trace contextRef="#ctx0" brushRef="#br0" timeOffset="55789.26">20862 6341 53 0,'-17'-19'238'0,"-4"5"53"0,-3 6 11 0,-1 4 4 16,0 5 4-16,-1 4 7 0,1 4-7 15,4 5-23-15,2-2-40 0,2 5-45 16,4 0-49-16,5-1-44 0,3 1-37 16,5-1-31-16,5-3-34 0,3 0-56 15,3-4-81-15,3 0-101 0,3-5-103 0,7-4-103 16,1-1-69-16,0-8-2 0,5-3 52 15,-2-1 85-15</inkml:trace>
  <inkml:trace contextRef="#ctx0" brushRef="#br0" timeOffset="55928.39">21139 6116 87 0,'11'-6'367'0,"-5"6"104"16,-2 5 88-16,-4 5-31 0,0 5-63 15,-4 4-76-15,0 1-89 0,0 5-99 16,-1 0-86-16,3 0-57 0,-2 0-77 15,2-1-123-15,2 2-143 0,0-5-140 0,0-4-117 16,2 0-56-16,0-6 14 0,2-5 88 16,1-2 124-16</inkml:trace>
  <inkml:trace contextRef="#ctx0" brushRef="#br0" timeOffset="56116.98">21476 5886 324 0,'15'-21'449'0,"-5"8"96"0,-4 6 23 0,-1 7-55 16,-3 10-91-16,-4 4-91 0,0 7-96 16,-3 9-93-16,-1 2-60 0,0 3-38 0,-1 5-35 15,-1-2-73-15,-1 1-133 16,1 1-146-16,-1-1-155 0,1-3-90 0,-1-1-33 16,-1-2 36-16,1-7 112 0</inkml:trace>
  <inkml:trace contextRef="#ctx0" brushRef="#br0" timeOffset="56266.82">21416 6313 256 0,'3'-5'337'0,"-3"4"33"0,2-3-35 16,-2 4-85-16,0-1-105 0,0 1-106 16,0 0-103-16,2 0-92 0,2 0-95 15,2-2-65-15,1-1-10 0,-1-2 22 0,3 0 42 16</inkml:trace>
  <inkml:trace contextRef="#ctx0" brushRef="#br0" timeOffset="56597.69">21611 6174 47 0,'7'-4'267'0,"-1"3"53"16,-2 1 15-16,0 0-32 0,1 0-49 16,-3 0-47-16,0 0-51 0,0 0-50 0,0 1-42 15,0-1-34-15,0 4-29 0,2-4-26 16,-1 1-22-16,1-1-12 0,2 3-9 15,1-3 2-15,-1 0 10 0,2 0 16 0,1 0 16 16,-3 0 18-16,3 1 17 16,-3 3 20-16,-2-3 19 0,3 2 14 0,-3 1 9 15,0 0-1-15,-2 1-9 0,2-1-15 0,-1 1-17 16,1-1-27-16,-2 0-37 16,2-1-40-16,0 0-37 0,1-2-32 0,1-1-24 15,2 0-5-15,-1-1 17 0,1-3 31 16,1 2 31-16,-1-3 29 0,1 2 27 15,-3 2 26-15,-2-3 28 0,3 3 22 16,-3 1 21-16,-2 0 15 0,2 1 3 0,-2-1-5 16,0 4-24-16,0-3-47 0,1 2-64 15,-1-2-79-15,2 3-84 0,-4-4-45 16,2 0-13-16,0-4 17 0</inkml:trace>
  <inkml:trace contextRef="#ctx0" brushRef="#br0" timeOffset="56798.13">22045 5786 126 0,'9'-19'384'0,"-3"3"88"0,0 3 66 15,-2 2-39-15,-1 3-62 0,-1 8-71 16,0 4-82-16,-2 9-80 0,0 4-60 16,-2 7-45-16,-3 9-39 0,1 2-25 15,0 6-17-15,-2 1-20 0,-3-1-46 0,1 2-96 16,-1 1-120-16,1-1-111 0,-1-1-92 15,1-4-71-15,2-4-24 16,1-2 59-16,3-5 101 0,0-7 100 0</inkml:trace>
  <inkml:trace contextRef="#ctx0" brushRef="#br0" timeOffset="56963.81">22026 6302 140 0,'4'-6'188'0,"3"-2"-12"0,-1 3-13 0,0 4-2 15,1-2 3-15,-3 2 6 0,2 1 5 16,-2 1 5-16,1 2-1 0,-1-2-8 15,-2 4-15-15,0-2-20 0,-2 2-27 0,0-1-31 16,-2-1-58-16,-2 2-86 0,0 0-97 16,-1-1-100-16,1 1-106 0,2-2-51 15,2-3 5-15,0 0 48 0,0-5 72 16</inkml:trace>
  <inkml:trace contextRef="#ctx0" brushRef="#br0" timeOffset="57453.33">22255 6195 157 0,'6'-4'469'0,"-2"2"96"16,-4 2 59-16,0 0-32 0,0 0-111 0,-2 0-137 16,2 0-126-16,-2 0-94 0,2 2-62 0,0 1-38 15,2 1-39-15,-2-2-52 16,4 2-64-16,1 0-61 0,-1-3-46 16,4 2-33-16,1-2-8 0,1-1 23 0,3-1 46 15,2-2 52-15,0-2 47 0,-1 1 37 16,1 2 31-16,-2-2 23 0,2 1 20 15,-3 1 22-15,1 2 20 0,0 0 19 0,0 0 11 16,-1 2 4-16,1 2-4 0,0-1-12 16,-1 2-17-16,1 1-14 0,0-2-11 15,-1 3-7-15,1 1 0 0,-2 1 6 0,1-1 16 16,-1 4 15-16,-2 3 20 0,-3 4 24 16,-2 1 23-16,-4 5 11 0,-2 5 3 15,-2 3-3-15,-3 1-10 0,-3 4-19 0,-1 3-21 16,-4-1-22-16,1 0-16 0,-1 2-16 15,-2-4-10-15,0-1-12 0,-2-3-13 16,0-5-13-16,0-3-7 0,0-1-5 16,0-6-1-16,0-4 2 0,0-4 7 0,0-3 10 15,2-8 13-15,0-4 13 0,0-3 13 16,2-6 18-16,4 0 13 0,1-3 13 16,3 0 5-16,5-2-1 0,4 1-7 0,3-1-13 15,3-1-8-15,5 3-10 0,4 2-7 16,2 3-9-16,2 1 0 0,2 2-1 15,3 2-4-15,-1 1-1 0,0 4-5 16,1-4-18-16,-3 2-62 0,0 2-113 0,1 1-128 16,-3-4-136-16,-2 3-100 0,0-3-37 15,-2-1 31-15,-2-2 97 0,0-1 118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52:28.7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1270 7509 28 0,'2'-1'48'0,"-2"1"-7"16,0 0-2-16,0 0-3 0,0 0 3 0,0 0 6 16,0 0 6-16,0 0 3 0,0 0 6 15,-2 0 3-15,2 0 3 0,-2 0 0 16,2 0-5-16,-2 0-6 0,0-3-6 0,0 3-4 15,-1-2-5-15,-1 2-1 0,-2-3 8 16,2 3 6-16,-3-1 7 0,-1 1 3 16,-1 0 4-16,1 0-2 0,-1 0-6 0,-1 0-6 15,-3 1-8-15,0 2-5 0,-1 2-6 16,-1 0-6-16,-2-2-6 0,-2 5-5 16,0 1-4-16,-5 0-1 0,1-1-4 0,0 5 2 15,-5 2 1-15,1-1 2 0,-1 1 2 16,-3 3 5-16,1-1 8 0,-2 4 8 0,0 0 6 15,1 1 10-15,-1 1 7 0,0 2-2 0,0 1-2 16,1 2-4 0,-1-2-8-16,0 7-9 0,3-3-6 0,1 4-3 0,1 0-5 15,1 6-2-15,3-5 1 0,0 3-3 0,1 2 1 16,3-1-3-16,0 2 2 0,4 1 1 16,1-1 3-16,1 2 2 0,2 1-1 15,1-1 4-15,3 2 1 0,1 2 0 0,4-1-3 16,2 0 0-16,2 2 3 0,2 0-3 15,5-3-2-15,1 3-1 0,3-3 0 0,4 0 1 16,0-1-1-16,4 0 2 0,0-1 3 16,5-1 6-16,1-1 4 0,3 0 5 15,-1-1 3-15,5-2 2 0,0-2-2 16,4 1 0-16,0-3 2 0,5 0 0 0,-1-2 4 16,3-2 0-16,1 3 0 0,1-7-2 15,3 2-8-15,1-6-5 0,2 0-4 16,2-3-1-16,2-2 1 0,3-3-2 0,1-2-1 0,0-4-1 15,3-3-4-15,1-2-4 0,3-3-3 16,2-3-2-16,2-3-1 0,0-4-1 0,2 0 0 16,-2-4-2-16,2-2-1 0,-2 1 2 15,0-7-3-15,0 2 2 0,0-1-2 0,-2 0 1 16,0-5 2-16,0 1-4 0,-3 0 0 16,-1 1-3-16,0-2 1 0,-3-4-2 0,-2 2 1 15,-1-1 2-15,-1-2-1 0,-4-2 3 0,0 3-1 16,-4-5 2-16,0 0-1 0,-3-2 0 15,-3 2 1-15,-1-5-1 0,-4 1 1 16,-1-2-1-16,-4-1-1 0,-3 0 1 16,-2 0 0-16,-3 1 2 0,-3-2 0 15,-3 2 3-15,-4 0 0 0,-2 2 3 0,-5-1 0 16,-1 1-1-16,-3-1 1 0,-2 1 0 16,-4 0-1-16,0-1-1 0,-4 2 0 15,-2 1 1-15,-1-2 0 0,-3 1 1 16,-3 2-1-16,-2-2-1 0,-2 5-4 0,-4-2 3 15,0 1 0-15,-4-1 1 0,-3 1 5 0,-4 0 4 16,1 3 7-16,-5-2-2 0,-5 1 2 16,-1-2-1-16,-2 1 0 0,-7 3 4 0,-2 1-3 15,-4-1 9-15,-3 1 3 0,-5 1 2 0,-3 3-5 16,-2 0-6-16,-6 5-6 0,-2 0-10 16,-7 1-9-16,-6 5-6 0,-4 2-6 0,-5 3-2 15,-3 1-2-15,-5 7-3 0,-5 1 3 0,-3 5-1 16,-3 4-9-16,-5 4-19 15,-3 4-26-15,-3 7-27 0,-3 2-35 0,0 3-65 16,2 4-134-16,4 1-133 0,10 0-129 0,16 3-50 16,14 1-12-16,15 2 45 15,12-2 133-15</inkml:trace>
  <inkml:trace contextRef="#ctx0" brushRef="#br0" timeOffset="38765.44">16815 7086 40 0,'-9'-8'158'0,"1"3"-14"0,-1 0-20 15,1-1-12-15,-1 2-7 0,1-1-4 0,0 4-11 16,-3-4-15-16,2 2-14 0,-1 2-7 16,-1-2 0-16,1 1 4 0,-1-1 5 15,1 3 10-15,-3-2 8 0,2 2 3 16,-1 0-2-16,-1 0-1 0,-2 0 4 16,0 0 5-16,0 0 6 0,-2 0 3 0,-2 0 5 15,0 0-2-15,-2 2-6 0,-2 1-12 16,-2-1-10-16,-3 2-9 0,-2 4-4 15,-1-2 1-15,-3 4 4 0,-2 3 7 16,-2 0 4-16,-3 5 2 0,1 5-1 0,-4-1-8 16,-1 6-11-16,1 3-8 0,-3 1-12 15,-1 3-6-15,-1 1-3 0,0 3-2 16,-2-1-2-16,3 3-2 0,-3 2 2 0,2 1 1 16,3-1-4-16,-1 2-2 0,5 0-1 15,0-1-6-15,3 6-3 0,3-2-3 16,3 4 0-16,5-1 1 0,3 2-2 0,3 1 1 15,6 0 0-15,3 1 0 0,2 0-1 16,7-1-4-16,4 4 1 0,4 0-1 16,5 1 1-16,3 0 0 0,5-1 1 15,5 1 2-15,5-3 0 0,7 1 4 16,4-2-2-16,4-2-1 0,5-2 0 0,6-2 1 16,2-2-1-16,6-5-2 0,5 1 2 15,4-4-1-15,4 0 0 0,4-5 0 16,5-4 1-16,3-1-2 0,5-4-2 0,7 0 1 15,6-5-4-15,4-3-1 0,2-4 0 16,4-1 3-16,0-4 1 0,3-4 0 16,1-4 3-16,1-4 0 0,-1-3 0 15,1-3-2-15,1-4-1 0,-1-5-3 16,-1-1-2-16,-3-1-1 0,-5-8-2 0,-4-1 4 16,-5-3 0-16,-3-2 0 0,-7-4 1 15,-5-1-1-15,-5-2 0 0,-5-3-1 0,-6 0-1 16,-4-2-1-16,-7-3 2 0,-6-1 1 15,-5-2-1-15,-3 2 0 0,-7-6 0 16,-4 2 3-16,-5-4-1 0,-3 0 3 0,-5-3 4 16,-4-1 0-16,-4 0 3 0,-5-3 1 15,-6 2 0-15,-2-3 2 0,-6 2-2 0,-5-3 0 16,-4-2 1-16,-4 1 1 0,-6-1 0 16,-3-2 2-16,-5 2-1 0,-5 2 2 15,-5 0-3-15,-5 4-2 0,-3 4-2 16,-9 3-5-16,-5 1-1 0,-9 3-7 0,-9 6-1 15,-10 2-6-15,-9 2-11 16,-8 7-12-16,-4 2-18 0,-7 3-58 0,-3 7-133 16,-3-1-141-16,-3 3-152 0,1 2-73 15,0 3-29-15,2-1 37 0,4-1 121 16</inkml:trace>
  <inkml:trace contextRef="#ctx0" brushRef="#br0" timeOffset="40393.46">9059 6951 60 0,'-4'-2'83'0,"2"1"-4"0,-2-2 0 16,0 2-3-16,-1-3-4 0,-1 3-4 15,0-2-2-15,-1 2-2 0,-1-3-2 0,-1 4-1 16,1-1-3-16,-5 1-2 0,0 0-6 16,-1 0-7-16,-3 1-6 0,0 3-5 15,-4-3 2-15,-3 2 3 0,-1 2 6 0,-5 0 3 16,1 2 5-16,-5 1 3 0,0 1 0 16,-2 2 1-16,-2-1-3 0,-2 5 0 15,-1-1-3-15,-1 3-5 0,0 4-5 16,-3 0-5-16,-1 8-2 0,-3 0-3 0,0 5 1 15,1 2 2-15,-3 7 4 0,0 2 4 16,0 2 3-16,0 3 1 0,3 1 2 16,1 2 2-16,1 1-2 0,3 1 1 15,1 3 2-15,4 2-2 0,2 3 4 0,2 3-2 16,2 1 2-16,5 4-3 0,1-1-4 16,5 3-5-16,4-3-6 0,2 1-9 15,7 1-4-15,4 3-5 0,4 0 1 0,4 0 1 16,4-4-1-16,5 1 1 0,6-2 0 15,2-2 2-15,7-2-4 0,4-4-3 16,4-3-2-16,4 0 4 0,6-5-1 16,3-2 4-16,4-2 8 0,6-5 13 15,3 1 16-15,5-5 10 0,3-6 8 16,6-1 2-16,7-5-1 0,2-4-9 0,6-5-13 16,0-1-14-16,4-4-8 0,0-4-7 15,5-3-8-15,-1-3-3 0,1-5 0 16,1-4-1-16,3-1-1 0,-2-7-2 0,1-1 1 15,-1-3 0-15,-1-2-5 0,1-6-2 16,-2 3 1-16,-5-7-1 0,-2 2 0 16,-2-4-3-16,-2-2 2 0,-5-2 3 15,1-2-2-15,-4-3 4 0,-3-4-3 0,-4 1-1 16,-2-6 0-16,-4-4-3 0,-5-2-1 16,-4-1 2-16,-1-6 1 0,-8-2-2 0,-3 0 2 15,-5-1 6-15,-6 0 1 0,-2-1 6 16,-6 2 3-16,-5 0 5 0,-4-2 3 15,-4 6-3-15,-5-4-1 0,-1 4-2 0,-7 0-1 16,-2 0-2-16,-6 1-1 0,-3-1 1 16,-6 0-2-16,-2-1-2 0,-4 2 1 15,-4-1-2-15,-5 0-1 0,-4-1 0 16,-6 2 0-16,-4-1 0 0,-7 0 3 16,-4 2 0-16,-9 3-1 0,-8-1-1 0,-6 6-1 15,-9 5-2-15,-12 0-4 0,-9 9-2 16,-9 2-2-16,-10 7 0 0,-8 6 1 0,-9 6-3 15,-4 4-4-15,-9 5-7 16,-2 9-15-16,-3 5-43 0,-4 3-105 0,6 9-125 16,3 1-128-16,5 6-123 0,10 4-55 15,8-3 5-15,9 5 85 0,13-3 117 16</inkml:trace>
  <inkml:trace contextRef="#ctx0" brushRef="#br0" timeOffset="58623.4">1725 8889 80 0,'-13'-5'156'0,"-1"1"-35"15,-3-1-29-15,2 1-16 0,-2 1-4 16,-2 2 0-16,0-2-5 0,0 2-4 15,-2-3 2-15,-3 4 5 0,3-1 8 0,-2 1 8 16,0 0 9-16,1 0 10 0,-1 0 9 0,2 0 7 16,-2 0 1-16,1 0-4 0,-1 0-8 15,2 0-5-15,0 0-5 0,0 0 0 0,-3 0 1 16,3 0 4-16,-2 0 4 0,0 0 2 16,-3 0-2-16,1 0-6 0,-3 1-7 15,1 3-7-15,-3-3-7 0,-2 3-10 16,-1 2-9-16,-3 0-8 0,0 3-11 0,-5 1-8 15,1-1-5-15,-2 1-2 0,-3 5-2 0,-1-2-1 16,-1 3-2-16,-1-1-3 16,-1 4-1-16,-2-2-2 0,0 1 0 0,1 2 0 15,-3-1 1-15,4 1-1 0,2 0 0 16,5 4-2-16,8-3-3 0,5 2-2 0,3 5 0 16,5-2-3-16,4 3-5 0,2 3 2 0,2 2 0 15,3 3 0-15,1 1-2 0,3 3-1 16,0 2 2-16,-1-1-5 0,3 4-2 15,2 0 0-15,-2 3 2 0,2-2 0 16,0 4 1-16,-1 2 2 0,3 1 0 16,-2 1-1-16,2 3 1 0,-2-3 2 15,2 4-4-15,-2 0 0 0,2-1 0 0,0 1-1 16,0 0 0-16,0-2 0 0,0-1 1 16,0 1 1-16,0-1 1 0,0-2 1 0,0 0 1 15,0 0 2-15,2-1-1 16,7-2-1-16,6 2 1 0,6-3-2 0,8-2 2 0,7 1-5 15,2-4 0-15,7-1 2 0,4 1 1 16,1-3-1-16,5-1 2 0,5-3 0 16,1 0 3-16,3-5 0 0,3 1 0 0,1-1 1 15,4-3 1-15,0 0-1 0,4-2 0 16,0-3 3-16,3-4 2 0,1 1-1 0,0-6-2 16,1 0 1-16,1-2-3 0,3-2-2 15,0-5-3-15,-1-2-1 0,3-4 2 0,0-1-1 16,0-5-1-16,0 1 1 0,-1-4 1 15,1-1 1-15,0-4 1 0,0 1 2 0,0-5 1 16,-1 1-2-16,1-1 0 0,2-4-1 16,-2 0-2-16,2 0-1 0,-3-4-2 15,3 0-1-15,-2-3 0 0,-2-1 1 16,-1-1 1-16,-3 0-2 0,-3-3 0 16,1-1 3-16,-5 0-1 0,-2-2-1 0,-3 2 1 15,-3-1 2-15,0-2-1 0,-5 1 0 0,-2 1 1 16,-4-2-1-16,-2 2 1 0,-2-1-3 0,-2-2 0 15,-5 0-1-15,1 1 0 0,-5-2 1 16,0 1-1-16,-4-3 3 0,0-2-3 16,-4-1 0-16,0 2-3 0,-5-4-2 0,-2 5 0 15,-1-6 1-15,-3 6 4 16,-4-6 2-16,0 6 5 0,-5-2 0 0,-1-1 1 16,-5 4-1-16,1-4-1 0,-5 5-2 0,-2-2-2 15,-2-1 1-15,-2 5 1 0,-1-5 3 16,-3 4-4-16,-1-3 0 0,-1 3-2 0,-1-3 2 15,-4 3 0-15,1-2-3 0,-3 0 5 16,-2 1-1-16,-3-1 4 0,-1 1-1 16,-2 2-1-16,-3 1 0 0,-1 1-2 0,-3-2 1 15,-4 3-1-15,0 3 0 0,-4-4-1 16,-3 5 1-16,-1-4 2 0,-3 1-1 16,-1 3 3-16,-3-3 2 0,-2 2 3 0,-2 0 1 15,-2 1 0-15,-3 2 3 0,-3 1 0 16,-3 1-4-16,-1 1-1 0,-5 2-5 15,-2 2-2-15,-1 3-8 0,-3 1 1 0,0 1-2 16,-3 3 1-16,1 2 1 0,-5-2 2 0,1 4 2 16,-1 2-2-16,-2 2 0 0,0 0-1 15,-1 2-2-15,-4 2 0 0,-1 1-2 0,-2 1-1 16,0 2-1-16,0-2-1 0,-1 4 0 16,1 2 0-16,0 1 2 0,2 1 3 0,0 2 1 15,-1-1-6-15,1 2-6 0,2 1-12 16,0 0-12-16,0 2-13 0,0 0-14 15,2-1-16-15,3 1-39 0,-1 0-92 0,2 0-112 16,0 4-107-16,5-3-117 0,2 2-54 16,4-3 9-16,8 3 81 0,11-2 111 15</inkml:trace>
  <inkml:trace contextRef="#ctx0" brushRef="#br0" timeOffset="62173.77">8926 8899 126 0,'-2'-2'126'0,"0"-2"-16"15,-2 3-9-15,1-2-3 0,-1 2-3 16,2-3-4-16,-2 3-6 0,2-2-3 0,-3 1-4 16,1 2-6-16,0-3-1 0,0 3 0 15,-3-1-3-15,3 1-3 0,-2-3-2 16,-1 0-2-16,1 3-1 0,0-1-2 15,-3-2 4-15,1 2 3 0,-1-3-2 16,-1 4-2-16,-1-1-4 0,1-2-8 0,-3 3-10 16,-2-1-10-16,0 1-7 0,-2 0-6 15,0 1-2-15,-2-1-2 0,-2 3 1 16,0-2 3-16,0 4 6 0,0-1 4 0,-3 2 4 16,-1 0 2-1,2 2-1-15,-3-3 0 0,-1 5-5 0,1 0-2 0,-1 3 1 16,2-2 5-16,-3 3 7 0,0-2 9 15,3 2 12-15,-2 1 11 0,-1 5 9 16,1-2 2-16,-1-1 2 0,0 3-3 0,3 1-2 16,-2 1-5-16,1 3-6 0,1 0-3 15,-1-1-5-15,3 5-2 0,-2 0-6 16,1 0-3-16,1 1-4 0,0 4-4 0,2-1-4 16,0 1-7-16,-1 4-4 0,3 0-2 15,0 0-2-15,0 3-3 0,2 2-3 0,2 1-1 16,1-1-1-16,-1 2 1 0,4 0-5 15,1-1 0-15,1 1 0 0,1 4-1 16,3-2 0-16,1 3-2 0,2-4 0 0,2 5-1 16,2-5-2-16,2-1 0 15,3 3-1-15,1-3 1 0,3-2-1 0,2-2-1 16,1 0 0-16,3 0 0 0,2-6 1 16,3 3-1-16,1-3 1 0,4-1 0 0,3 0 0 15,2-3 0-15,2-2-1 0,2 0 2 16,4 1 0-16,2-2 1 0,3-2 2 15,3-1 2-15,3-1 1 0,4-3-1 16,2 0 0-16,5-4-2 0,1-1-3 16,5-3-2-16,2 0-2 0,2-6 0 15,2-2 1-15,0 0 1 0,2-2 0 0,0-3 2 16,3-4 3-16,1-1 2 0,-2-3 0 16,3 0 0-16,-1-1 1 0,1-4 0 15,-1-2-5-15,0 2-2 0,3-3 0 0,-3-1 0 16,-1-1-3-16,-3-1 1 0,-2-2-1 15,-2-1-3-15,-2 1 3 0,-5 0 0 16,-1-4 2-16,-3 0 1 0,-1 0-1 0,-5-1 3 16,0 0-1-16,-4-3-4 0,-3 1 2 15,-1-1-2-15,-3 0 2 0,-4-3-2 16,1 2-1-16,-5 0 3 0,-3-3 0 0,-1 3 0 16,-4-3 0-16,-1-1 3 0,-3 3 1 15,-5-4-1-15,0 5 1 0,-5-4 3 16,-1 1 0-16,-2 3 0 0,-5-3 1 15,0 3 1-15,-3-2-2 0,-1-1 0 0,-4 3-3 16,-3 1 0-16,1-4-1 0,-4 2-1 16,-1-3 1-16,-4 2-1 15,1-1 0-15,-3-1 2 0,-2-3 0 0,-2 3 0 16,-2-2 3-16,-2 2 2 0,-1 0 1 16,-1 4-1-16,-3-3-1 0,1 2 3 0,-1-1-5 15,-1 3-2-15,-3 2 1 0,0-3-2 0,0 3 1 16,-1 1-3-16,-3-2 3 0,0 3-1 15,0 0-2-15,-3 0 0 0,1 0-1 16,-2 4 1-16,-2-4-2 0,0 2 0 16,-3 0 0-16,-2 2 1 0,1 0-1 0,-1-1 1 15,-1 2 0-15,-3 0 0 0,-2 3 2 16,0-1 1-16,-2-1 4 0,-2 4-5 16,0 0 1-16,-3 1 0 0,-1-1-1 15,0 1-2-15,-3 3-2 0,-1 1 4 16,-1-1-2-16,-4 2 2 0,0 1 0 0,-4 3 0 15,-2 1-1-15,-2 1-3 0,-3 2-3 16,-1 2-2-16,-3 2-10 0,0 5-13 16,-1-3-11-16,-1 8-23 0,-2-1-65 0,0 7-108 15,2 0-111-15,3 5-98 0,3 2-113 16,5 2-43-16,6-2 31 0,7 3 94 16,5-4 110-16</inkml:trace>
  <inkml:trace contextRef="#ctx0" brushRef="#br0" timeOffset="69783.32">16216 9109 8 0,'-9'-4'166'0,"1"3"12"0,-1 1-31 16,3-3-19-16,-2 3-9 0,1-1-4 16,1 1-8-16,0 0-15 0,-1 0-15 15,-1 1-11-15,1 2-12 0,-1-2-5 0,-1 4 2 16,1 3 5-16,-1-1 9 0,-1-2 8 16,-3 4 10-16,0 4 9 0,1-1 10 15,-5 4 10-15,0 1 9 0,-2 0 7 0,-2 4 4 16,-3 1-1-16,-1 2-2 0,-2 1-6 15,1 4-5-15,-1 0-6 0,-1 0-10 16,1 5-10-16,-1 0-14 0,1-1-12 16,1 4-11-16,-1 1-10 0,1 0-8 0,3 3-4 15,0 1-5-15,-1 1-2 0,5 6-3 0,0-2-3 16,2 3-3-16,0-1 2 0,5 2-1 16,-1 2-1-16,5-2-5 0,1 1-2 15,5 1 0-15,2-2 0 0,2-2-3 16,5-1 0-16,3 2 2 0,5-2 3 15,2-3-3-15,4-1 1 0,4 1-2 0,3-2 0 16,2-2-1-16,3 1-2 0,3-2 2 16,3-5 0-16,1 3 2 0,2-5 1 15,0-2 3-15,5-2-2 0,2 0-3 16,1-5 1-16,3-2-2 0,2-2 0 0,0-3 0 16,5-1 0-16,1-6 3 0,5 0-2 15,-1-4-1-15,5-3 0 0,4-2-1 16,0-2 0-16,5-2-3 0,-1-3-1 15,0-1 0-15,1-5-3 0,-3 2 0 0,2-5 1 16,-4 1 4-16,0-6 0 0,-4 0 2 16,0 1 1-16,-2-6-2 0,-3-3 0 0,-1-2-4 15,-3 0-3-15,-2-6 1 0,-1-1 2 16,-3-3 0-16,-5-4-1 0,-3-2 0 16,-3-2-1-16,-1-5 0 0,-7-1 0 0,-2-1-2 15,-7-4 3-15,-1 0 3 0,-7 1 4 16,-5-1 0-16,-3 1 2 0,-5 1 2 15,-1-1 0-15,-7 5-3 0,-3-4-3 16,-3 2 2-16,-3 5 2 0,-1-5 0 0,-5 6 2 16,-5-4 2-16,-1 5 4 0,-2 2-2 15,-5-3-3-15,-2 7-2 0,-4 0-1 16,0 0-2-16,-4 1-2 0,0 6-2 16,-4-2 1-16,-1 7 0 0,-2-3 0 15,-1 5-1-15,-3 1 0 0,0 2-3 0,-2 1 0 16,0 4-1-16,-4 3-5 0,0 0-1 15,-2 4-6-15,-5 1-6 0,1 3-10 0,-3 2-9 16,-2 3-11-16,-1 3-17 0,1 1-35 16,-2 1-75-16,-2 3-99 0,2 6-96 15,-2-1-89-15,2 3-97 0,3 1-19 16,-1 1 51-16,4 2 90 0,3-4 98 0</inkml:trace>
  <inkml:trace contextRef="#ctx0" brushRef="#br0" timeOffset="71165.63">22621 9101 4 0,'-13'-11'154'0,"3"0"11"15,-3-1-40-15,0 1-23 0,-2 1-8 0,3-2 5 16,-3 3 8-16,0-3 5 0,-2 4 1 15,0-5 4-15,0 4 8 0,-2 2 11 16,-2-2 11-16,-2 1 5 0,-1 0 2 16,-3 0 2-16,-1 2-1 0,-1 2-1 0,-3-1 0 15,-2 0 4-15,-2 5 6 16,-2 0-6-16,-2 0-10 0,-3 5-18 0,1 0-21 16,-4 0-24-16,-1 4-20 0,0 3-17 15,-1 1-11-15,-3 3-8 0,2 2-8 0,-2 2-1 16,1 5-6-16,-1 3 1 0,0 2-3 15,0 4-1-15,3 3 2 0,-3 6-1 0,2 5 1 16,3 3-1-16,1 8-1 16,1 4 0-16,6 5-3 0,2 5-1 0,4 3 0 15,6 5-6-15,5 3 1 0,6 5-2 0,9-1-1 16,4 0 1-16,8-3-2 16,7-2 2-16,6 1 0 0,9-5-1 15,3-3 2-15,10-1 1 0,3-4 3 0,7-5 2 16,4-7-5-16,6-1 4 0,3-8-3 15,6-7-3-15,2-5-2 0,2-6-1 16,2-9 1-16,4-4 2 0,3-7 0 0,1-8-1 16,-1-4-1-16,0-10 2 0,-3-4-1 15,-2-7-1-15,-4-7 1 16,-2-6 1-16,-6-7 5 0,-3-3 1 0,-5-5 3 16,-5-9 7-16,-7-5 2 0,-8-2 5 0,-6-8 0 15,-7-1 3-15,-8-3 0 0,-8 1-3 16,-9-3-2-16,-4 0-4 0,-9-1-1 15,-6 1-4-15,-7 0-4 0,-5 0-1 16,-5 3-2-16,-9 1-4 0,-3 4-5 0,-8-2-9 16,-3 4-12-16,-4 5-13 0,-1 1-12 15,1 1-23-15,-3 4-75 0,3 3-134 0,-1 5-136 16,3 5-138-16,1 6-63 0,5-1-19 16,2 6 58-16,3 4 130 0</inkml:trace>
  <inkml:trace contextRef="#ctx0" brushRef="#br0" timeOffset="71945.84">18997 9163 34 0,'4'-5'234'0,"1"1"47"0,-1-2 21 0,-2 5-26 16,0-2-21-16,0 2-3 0,0 1 24 16,2 1 19-16,-1 3 1 0,1 6-10 15,-2 4-13-15,2 6-26 0,-2 6-51 16,-2 8-56-16,0 7-40 0,0 6-23 0,-2 6-19 15,-2 1-10-15,0 6-11 0,-1 2-9 16,1 4-10-16,-2-2-9 0,2 3-5 16,-3-1-7-16,3 1-5 0,0-4-10 15,2-3-8-15,-3-2-14 0,3-8-22 0,0 0-60 16,0-7-104-16,0-4-115 0,0-5-108 16,2-8-113-16,-2-1-42 0,2-6 27 0,-2-8 90 15,2-4 112-15</inkml:trace>
  <inkml:trace contextRef="#ctx0" brushRef="#br0" timeOffset="72262.38">18730 9694 111 0,'-8'-30'176'0,"2"1"-32"15,1-1-21-15,5-1-4 0,0-2 4 16,2 3 0-16,3-3 5 0,1 4 8 16,2-1 15-16,3 1 14 0,2 0 16 15,2 3 16-15,-1 1 13 0,3 1 13 16,0 3 0-16,2 2-9 0,2 0-14 0,1 6-24 16,-1 0-26-16,2 4-32 0,3 0-24 15,-1 4-23-15,2 4-19 0,3 1-14 0,0 1-12 16,-1 4-9-16,3 4-7 0,0 0-2 15,0-1-3-15,-1 5-2 0,1 0-10 0,0-2-26 16,-5 3-79-16,1-3-124 16,-3-1-130-16,3 0-153 0,1 0-74 15,1-6-16-15,2-4 56 16,4 0 111-16</inkml:trace>
  <inkml:trace contextRef="#ctx0" brushRef="#br0" timeOffset="72891.37">23489 9277 281 0,'10'-9'416'0,"-3"2"69"0,-1 3 66 0,0 3-52 16,-1 5-78-16,-1 4-72 0,0 5-59 16,-2 11-56-16,-2 7-70 0,0 6-52 0,-2 8-32 15,-2 5-26-15,2 5-18 0,-3 4-12 16,1 3-11-16,0 1-7 0,0 0-10 15,-1 3-10-15,1-3-15 0,2-3-17 16,0-3-34-16,0-2-77 0,2-9-105 16,0 0-102-16,0-9-86 0,2-3-96 0,0-4-35 15,-2-7 38-15,2-8 91 16,-2-4 100-16</inkml:trace>
  <inkml:trace contextRef="#ctx0" brushRef="#br0" timeOffset="73239.53">23233 9541 191 0,'-5'-26'235'15,"3"1"8"-15,0 3-37 0,2-2-25 16,4 3-12-16,1 0-3 0,3 0-3 0,0 4 4 15,5-2 3-15,0 1 13 0,4 2 15 16,0 2 12-16,2 2 4 0,0 3-7 16,2 0-16-16,2 2-25 0,1 3-31 15,1 0-31-15,0 8-30 0,5-3-20 0,0 7-20 16,1-1-8-16,1 6-7 0,2-1-6 16,-2 2-1-16,2 2-5 0,-3 2-2 15,1 1-3-15,0 1-5 0,-3-2-15 16,1 3-38-16,-2-4-85 0,-3 4-115 0,0-4-113 15,1 2-117-15,-3-5-83 0,-2-2-15 16,0 0 57-16,-4-2 101 0</inkml:trace>
  <inkml:trace contextRef="#ctx0" brushRef="#br0" timeOffset="77321.03">7612 10626 22 0,'-3'0'198'0,"3"0"23"0,-2 0-31 0,2 0-35 15,0 0-22-15,0 0-9 16,0 0-2-16,2 0 8 0,1 0 16 0,-1 0 27 16,2 0 28-16,2 0 28 0,3 1 18 0,1-1 6 15,3 4-11-15,4-3-24 0,4 2-34 16,4-2-40-16,5-1-41 0,4 4-31 15,8-3-20-15,5 2-13 0,6-2-10 0,6 1-8 16,7 3-1-16,8-2-6 0,6 2-2 16,11-4-8-16,7 4 0 0,5-2 1 15,7 1-1-15,5-2-2 0,3 0 3 16,5 1 6-16,4-2-2 0,4 3 1 16,0 0-3-16,5-3 1 15,-3 4-4-15,1-1-7 0,-3 2 1 0,-6-1-1 0,-3-4 1 16,-5 3-1-16,-7 0 1 0,-6 0 2 0,-9-3-2 15,-8 3-1-15,-7-3 0 16,-8 2 2-16,-8-1-1 0,-9 0 1 0,-7 1-1 16,-5-2 3-16,-7-1-1 0,-7 3 1 15,-5-3 2-15,-3 0-1 0,-6 0-1 16,-3 0-1-16,-5-3 2 0,-3 2-2 0,-6-4-1 16,-7 0-1-16,-3 0 2 0,-5 1 0 15,-9-2-1-15,-6 2-5 0,-8-3 3 0,-6 2 0 16,-7-3-2-16,-7 4 1 15,-7-2 0-15,-9-1 2 0,-7 3-3 0,-8-4 0 16,-6 2 1-16,-9 2 2 0,-4-3-1 16,-5 3 1-16,-1-4 0 0,-5 3 0 0,-1 1 0 15,-3 0-2-15,-2 0-1 0,-2 0-2 16,-3 4 1-16,3-1 3 0,2 1 2 16,4 0 1-16,3 0 5 0,6 1 1 0,6-1-2 15,4 4 2-15,6-3-2 0,10 2 0 16,5-1-2-16,7 0 0 0,8 1-2 15,9 2-3-15,6-4 0 0,8 3 0 16,9 0-3-16,9 0-1 0,6-1 1 16,6 2 3-16,11-1 0 0,6 1 1 15,8-2-1-15,12 2 1 0,5-4 0 0,11 2 1 16,11-3 1-16,8 2 0 0,11-2 2 16,10 0 0-16,9-2 1 0,8-1-3 15,9 2-2-15,8-2 1 0,2-2-2 16,5 0 0-16,2 1 3 0,1-1 3 0,-1 2 0 15,-3-1 1-15,-3-1 1 0,-3 1-3 16,-4 0-1-16,-9 4-1 0,-5-1-2 0,-10 1-2 16,-5 1 2-16,-12-1 2 0,-7 4 1 15,-10-3 2-15,-7 2-1 0,-9-2-1 16,-7 3-1-16,-8-3 1 0,-8 3-2 16,-11-2 1-16,-7 3 1 0,-10-1-1 0,-8 1 2 15,-11 0-2-15,-8-1 4 16,-9 3-4-16,-9 1 0 0,-8-3 3 15,-6 3-4-15,-8-1 0 0,-7-1 0 0,-7 3-2 0,-6-1 1 16,-6 0-2-16,-2 1 1 0,-4 0 0 16,1 1-1-16,3-1 2 0,4 0 1 15,5-4 1-15,7 2 2 0,7 1 3 16,11-3-1-16,6-1 0 0,11 1-1 16,10-2-2-16,9 2-4 0,10-2-2 0,9 1 1 15,12-2-2-15,9 1 0 0,13-3 5 16,12 1 0-16,11-1 0 0,10-1-1 15,13-2 0-15,11-2-5 0,10 1-5 0,9-1-2 16,6-2-4-16,5 2-4 0,3-3-1 16,3 2 6-16,0-1 4 0,-3-1 3 0,1 3 3 15,-5-3 2-15,-4 1 4 0,-4 3-5 16,-6-1-1-16,-7 4 0 0,-6-2 1 16,-7 1 1-16,-6-1 2 0,-8 3 1 0,-9-1 0 15,-4 1 2-15,-10 0 3 0,-7 0 0 16,-6 0 1-16,-11 0 1 0,-9 0-3 15,-8 0-1-15,-8 0 1 0,-11 0-2 16,-10 1 0-16,-9 2-2 0,-8-1 5 0,-9 2 1 16,-6 1 3-16,-9-1 7 15,-8 2 0-15,-9-1 7 0,-4 4-2 0,-6-1 1 16,-4 0-3-16,-3 0-2 0,3 1 2 16,1-2-1-16,5 2-3 0,7-3-3 15,3 3 0-15,9-3-3 0,9 2-4 0,8-3-3 16,8-1-1-16,11 1-2 0,10-2 0 15,7 1-1-15,13 0-1 0,8-3 0 16,9 4 1-16,12-2 2 0,11-2 1 0,12 3-2 16,11-4 4-16,11 0 1 0,10 0-2 15,11-4-2-15,10 0 0 0,11-1-1 16,9 1-3-16,6-4-2 0,6-1 1 0,0 0 0 16,2-1 5-16,1-1 1 0,-1 2 2 15,-4-1 1-15,-4 1-1 0,-4 0 2 0,-7 5-7 16,-6 0 3-16,-9 0-3 15,-6 0 0-15,-10 3-1 0,-9 1-2 0,-9-3 0 16,-8 3 0-16,-10 0 2 0,-9 3 1 16,-8-3 1-16,-14 1 1 0,-7 4-1 15,-9-2 3-15,-11 1-2 0,-8 0 0 16,-9 1-1-16,-8-1 4 0,-8 4 2 0,-9-3-3 16,-6 1 0-16,-7 0 1 0,-4 2 0 15,-6-2-3-15,-5 4 1 0,-3-5 1 16,1 4 5-16,0-2-2 0,3 2 3 15,4-1 1-15,4-2 1 0,8 1 3 0,7 0-3 16,8-1 0-16,9-1-5 0,10-1-3 16,9 2-5-16,8-5-5 0,11 3 0 15,11 0-3-15,10-3 3 0,8-1 0 0,13 0 0 16,9 0-3-16,12-5-2 0,9 1-1 16,12 1-1-16,9-6 0 0,9-1-2 0,8 0 3 15,2 0 2-15,4-2 2 0,2-1 4 16,-1 1 4-16,-3 1 4 0,-2 0 0 15,-7-1 3-15,-5 4 0 0,-7 0-1 0,-9 4-3 16,-8-1-1-16,-6 1 0 0,-11 1 1 16,-8 3 0-16,-9 0 1 0,-8 0 0 15,-11 3 2-15,-11 1 2 0,-6 1-4 0,-10-1-1 16,-7 1 1-16,-8-1 1 0,-7 2-1 16,-5-2-1-16,-8 1 1 0,-3-1 1 15,-5 1 1-15,-2-1 3 0,-4 1 1 16,0-2 4-16,0 2 3 0,2-1 1 15,2 1-2-15,7-1-2 0,3 1-1 0,10 1-1 16,3-2-7-16,9 1-4 0,8-4-4 16,9 2-6-16,6-2-5 0,11 3-2 15,8-3 0-15,11-1 2 0,10 0 3 0,11 0 0 16,11-1-3-16,8-4-6 0,6-3-6 16,9 3-4-16,4-2-6 0,5-2-1 0,1 0 4 15,1-1 7-15,-1 1 7 0,-2 0 6 16,-1 1 6-16,-8 0 4 0,52-2-5 15,-70 5 10-15,-9 2 0 16,-8 0 2-16,-6 2 4 0,-7 1 1 0,-9 0-1 16,-7 0-1-16,-10 1-2 15,-7 2-5-15,-9 1-5 0,-9 1-3 0,-8-1 1 16,-7 1 2-16,-5 3 0 0,-8-5 5 0,-5 5 1 16,-5-2 3-16,-4 1-2 15,-4 1 0-15,-2 0 0 0,-5 1 0 16,3-1 2-16,1 5 1 0,3-4 2 15,6 2 1-15,7-2-1 0,8 0-2 0,8-1-2 16,9 0-2-16,9-3-1 0,9 3-2 16,12-1 3-16,10-1-2 0,9-2-4 15,12 1-14-15,9-2-24 0,10-3-35 0,9 0-45 16,8-3-48-16,5 2-41 0,1-3-33 0,5 0-14 16,4 3-8-16,0-4-2 0,0 3-20 15,-2-1 2-15,-4 3 21 0,-2-2 26 16</inkml:trace>
  <inkml:trace contextRef="#ctx0" brushRef="#br0" timeOffset="81601.45">27017 6713 156 0,'4'-3'222'16,"1"-2"16"-16,-1 0-35 0,2-2-26 0,3-2-17 15,-1 0-9-15,1-2-10 0,1-2-15 16,1 1-17-16,-1-2-14 0,1 0-10 0,-1-1 1 15,-1-1 1-15,2-1 2 16,-3 1 9-16,-2 2 12 0,1-2 21 0,-3 2 21 16,-2-2 18-16,-2 3 5 0,-2-2-8 15,-2 2-16-15,-1 1-25 0,-3-1-28 16,-3 2-25-16,-1 2-20 0,-5 0-11 0,-2 2-10 16,-2 2-5-16,-5 5-6 0,-1 5-6 15,-5 2-1-15,-2 6-2 0,-2 6-2 0,-2 6-1 16,-2 6 2-16,0 6 3 0,-3 3 3 15,1 8 3-15,0 2 2 0,3 0 4 16,3 8 1-16,5-3-1 0,3 7-1 16,7-2-3-16,6 2-1 0,9 0-4 0,6 2-6 15,8-1-5-15,5 0-4 16,6-4-2-16,4-2-2 0,7-6 0 0,4-1-10 16,4-7-8-16,2-3-13 0,2-6-23 15,1-6-56-15,3-3-105 0,1-9-108 0,0-6-102 16,-1-2-102-16,3-8-67 0,-1-8 10 15,1-2 80-15,-2-5 104 0</inkml:trace>
  <inkml:trace contextRef="#ctx0" brushRef="#br0" timeOffset="81985.35">27730 7132 95 0,'0'-17'290'0,"-2"0"78"0,-4 5 51 0,-2-1 5 15,-3 8-6-15,-2-1-17 0,-4 8-38 16,-2 6-61-16,-2 6-72 0,-2 3-67 16,-3 8-51-16,1 4-34 15,-3 5-23-15,1 3-14 0,4 0-10 0,-1 1-7 16,5-3-6-16,5 1-7 0,1-4-4 0,2-2-5 16,5-4-2-16,4-4-1 15,2-1 1-15,2-6 3 0,4-2 0 0,3-8 0 16,3-5 0-16,1-4-1 0,4-5 1 0,0-3-1 15,4-10-2-15,0-3 0 0,0-1 1 16,-1-2-1-16,1 2 6 0,-4 1 2 16,0 5 9-16,-5 2 8 0,1 2 9 15,-5 4 16-15,1 5 14 0,-1 7 15 0,-1 6 8 16,-3 4-2-16,0 5-3 0,0 8-14 16,-1 5-17-16,-3-2-21 0,2 4-29 15,0-1-36-15,0 0-46 0,0-4-42 0,2 0-106 16,0-5-171-16,1-1-178 0,1-4-84 15,0 0-22-15,1-6 8 0,-1-5 84 16,0-2 165-16</inkml:trace>
  <inkml:trace contextRef="#ctx0" brushRef="#br0" timeOffset="82679.82">25815 8181 130 0,'-4'0'217'0,"-1"0"2"15,1 0-16-15,0 1-16 0,2-1-16 16,0 3-6-16,2-3 11 0,0 1 22 15,4 4 33-15,2-3 36 0,5 3 29 0,2-2 7 16,6 2-26-16,6-4-43 0,5-1-57 16,6 3-49-16,6-3-41 0,11 0-29 15,6-3-11-15,11 2-10 0,6-3-6 16,11 0-4-16,6-3-1 0,7 1 0 16,8-2 2-16,8-1-2 0,5-2 3 15,10 1 2-15,4-1 9 0,7-3 6 16,0 1 4-16,2-2 4 0,-2 5 5 0,-3-5 3 15,-1 5-2-15,-7-1-12 0,-6 2-12 0,-4 0-7 16,-9-2-11-16,-8 6-10 0,-9-3-9 16,-8 2 1-16,-11-1-8 0,-11 3-16 0,-7-1-21 15,-10 1-22-15,-5 0-25 0,-9 0-29 16,-7-3-67-16,-4 2-126 0,-2-8-132 0,-4 2-137 16,-4-3-58-16,-2-1-16 0,-5 1 50 15,-4 2 127-15</inkml:trace>
  <inkml:trace contextRef="#ctx0" brushRef="#br0" timeOffset="83327.03">26609 8981 84 0,'6'-5'211'0,"0"-4"30"0,3-4-39 16,1 1-37-16,-1-4-25 0,1-6-19 15,1 2-15-15,0-1-13 0,-1-3-4 16,-1 1 13-16,-1 2 29 0,-2-3 46 0,-3 4 50 16,-1 2 39-16,-4 1 19 15,-3-2-3-15,-3 4-26 0,-5 0-46 0,-2 5-53 16,-4 1-45-16,-4 4-31 0,-5 3-22 16,-5 4-4-16,-8 8-1 0,-1 3 2 15,-4 4 6-15,-5 8 8 0,0 8 14 0,0 5 8 16,0 7 12-16,3 6 12 0,1 7 9 0,5 5 1 15,4 1-5-15,6 6-6 0,4 6-14 16,9-5-20-16,9 3-22 16,3-2-20-16,9-5-14 0,9-1-13 0,4-7-9 15,8-4-21-15,5-2-29 0,3-6-47 16,8-6-51-16,3-7-48 0,4-8-52 0,3-6-116 16,2-6-139-16,2-6-129 0,2-12-59 15,0-5-9-15,2-8 22 0,0-5 117 16,0-3 160-16</inkml:trace>
  <inkml:trace contextRef="#ctx0" brushRef="#br0" timeOffset="83710.36">27324 9331 336 0,'-13'-9'421'0,"-1"2"89"0,-3 6 54 15,-5 1-70-15,1 6-87 0,-2 4-67 16,-2 5-65-16,-1 4-82 0,1 6-72 0,-1 1-44 16,3 6-28-16,0-1-19 0,2 3-9 15,2 2-6-15,2-3-8 0,4-3-4 16,2-1-3-16,3 0-1 0,4-4-2 0,4-6 1 16,2-3-2-16,2-3 2 15,4-3-1-15,3-5 3 0,2-9-2 0,4-1 1 16,0-7-1-16,4-4-1 0,0-1 3 15,0-7-3-15,0 4 3 0,0 0 4 0,-4 1 5 16,0 6 11-16,-4 1 14 16,0 7 20-16,-3 1 19 0,-1 8 16 0,-1 5 9 15,-1 3-4-15,-3 6-10 0,0 6-20 16,-2 1-20-16,-2 0-34 0,0 1-44 0,2 2-39 16,-2-3-43-16,2-4-94 0,3 0-160 15,1-4-151-15,2-4-110 0,1-5-38 16,4-8-2-16,-1-1 74 0,3-10 150 0</inkml:trace>
  <inkml:trace contextRef="#ctx0" brushRef="#br0" timeOffset="84206.44">28114 8963 84 0,'-9'-17'322'15,"-1"4"73"-15,-1-2 88 0,-2 6 2 16,1 3-45-16,-1 2-49 0,-2 2-40 16,-2 4-60-16,-2 3-76 0,0 4-75 0,-4 7-47 15,-1 2-22-15,-1 7-11 0,-3 3-7 16,1 6-1-16,-3 2-2 0,3 7 2 15,-1 2 2-15,1 6 2 0,1 5 4 0,3 5 1 16,2-2 4-16,4 5-2 0,2-1-8 16,5 1-9-16,5-4-10 0,3-1-11 15,6-2-11-15,7-6-6 0,2 0-3 16,6-6-5-16,4-5 1 0,5-5 3 0,1-6 1 16,5-10-3-16,4-4 2 0,0-10 1 15,5-6-3-15,-1-11-1 0,2-5-1 16,1-11 0-16,-1-7 1 0,1-9 1 0,-1-7-1 15,-1-8 1-15,-3-4 4 0,0-8-1 16,-4 0 5-16,-4-4 11 0,-3 0 11 0,-5 0 12 16,-5 3 10-16,-7 2 10 0,-5 5 0 15,-7 3-5-15,-9 7-10 0,-3 5-14 0,-10 5-28 16,-3 7-46-16,-5 5-51 16,-1 7-50-16,-5 2-44 0,2 4-86 15,0 5-173-15,-2 1-181 0,6 0-70 0,3 2-17 16,4-5 9-16,6 4 70 0,2-5 180 15</inkml:trace>
  <inkml:trace contextRef="#ctx0" brushRef="#br0" timeOffset="124288.05">2087 11923 58 0,'-4'0'159'0,"0"0"-20"0,-1 3-26 0,3-3-16 15,-2 0-5-15,2 0-1 0,-2 0 0 0,2 0-2 16,-3 0-5-16,3 0-1 0,-2 0 3 15,2 0-1-15,-2 0 2 0,1 0 4 0,-1 0 4 16,2 0 0-16,-2 0-1 0,0 0-1 16,-1 0 0-16,-1 0-3 0,0 0-2 0,-1 0-4 15,-1 2-7-15,-3-2-9 0,1 3-10 0,-3-2-2 16,0 3 4-16,-1 0 10 0,-3-3 9 16,2 5 7-16,-2-2 6 0,-2 2-3 0,0 2-11 15,0-2-11-15,-2 0-13 0,-1 3-8 16,1 0-8-16,-2 3-5 0,0 0-1 0,-1 0-6 0,-1 5-3 15,-3-1-2-15,3-1-1 16,-3 4 0-16,-1 1-2 0,1 3 2 0,-1-2-3 16,-3 4 2-16,2 0-2 0,1 3-2 0,-1 2-2 15,0-4 1-15,3 3-1 0,2 0-1 16,-1 1 1-16,1 2-2 0,1 2-2 0,1-1-3 16,0 4-1-16,2 2 0 0,2 1 2 15,0 3-1-15,0 2 2 0,4 3-1 16,0 1 0-16,4 1 0 0,3 0-3 15,4 1-1-15,-1-1 2 0,5 0-1 0,5 0 1 16,1-1-3-16,2-1 1 0,5-2 0 16,2 3-1-16,4-5 2 0,4 0-2 0,3 0 4 15,1 0 2-15,5-5 2 0,2 2 2 16,2 1-1-16,2-5 0 0,2 0-1 0,0-2-3 16,5 2-2-16,-1-5-5 0,1-1 0 15,1-2 0-15,3 0 1 0,0-4-1 0,1 1 2 0,1-5 3 16,2 3 1-16,0-7 0 0,0 0 0 15,0-5 1-15,0 1 2 0,0-4-1 0,-2-2-4 16,1-6 3-16,-1-1-2 0,2-1 1 16,-2-6-2-16,2-2-1 0,0-5-1 0,2-5 2 15,-2-1-3-15,2-5-2 0,0-4-1 16,0-2-1-16,0-3 2 0,-2-3-4 16,-2 0 0-16,-1-2 1 0,-3-2 4 0,-3 0 0 15,-1-2 0-15,-3 1 0 0,-4-4 0 16,0 1 2-16,-4-5-3 0,-3 1 1 15,-1-5 0-15,-5 0 0 0,0-3 0 0,-4 1-1 16,0-1 1-16,-4 2-1 0,-4-3 2 16,-1 4 3-16,-3-2-1 0,-3 2 4 15,-4 0 0-15,0 0 3 0,-4 0 1 0,-3-1 3 16,-1 6 1-16,-3-2 0 0,-1 1 2 16,-3 5-3-16,-2-2-3 0,-2 5-2 15,0-3 1-15,-4 3-4 0,-1 0-1 0,-1 1 0 0,-3 2 1 16,-1 2 1-16,-1-1 0 0,-2 0 5 15,-1 6 0-15,-3-2 3 0,0 0-1 16,-3 0 1-16,1 1 1 0,-2 3 3 0,0-2 3 16,0 3 5-16,-3-1 6 0,1 4 5 15,0 2 3-15,-1 2-1 0,-1 3 0 0,-1 1-3 16,1 2-6-16,-3 3-7 0,1 1-4 0,-3 3-6 16,1 4-5-16,-1-2-3 0,-2 3-6 15,2 3 0-15,-1 1-1 0,1 0-1 0,0 1-2 16,3 4 1-16,-1 1-3 0,3-2-3 15,1 2-14-15,1 2-16 0,4-3-19 0,0 5-17 16,2 1-16-16,0 0-14 0,2 1-20 0,0-2-51 16,2 5-85-16,3-1-97 0,3 2-89 15,3-2-90-15,2 2-47 0,2 0 30 0,2 2 83 16,2 1 103-16</inkml:trace>
  <inkml:trace contextRef="#ctx0" brushRef="#br0" timeOffset="128104.96">9927 11510 68 0,'-4'0'114'0,"0"-1"-15"0,2 1-11 16,-3 0-12-16,3 0-10 0,0 0-8 15,0 0-9-15,0 0-7 0,0 0-2 16,0 0-3-16,0 0 0 0,-1 1 0 0,1-1 1 16,0 3 1-16,0-3-3 0,-2 1 0 15,0 3 1-15,-1-3 2 0,1 2 3 16,-2 1 7-16,-1-1 7 0,1 2 5 16,-2-1 4-16,-1 2 2 0,-1-2 0 0,-1 3-3 15,0 1-4-15,-1-2-7 0,-3 2-1 16,0-1-2-16,0 2 1 0,-2 0 7 15,-2 3 9-15,2-3 16 0,-2 3 10 16,-2 0 10-16,0-2 2 0,0 4 0 0,-3 0-5 16,-1 2-10-16,0 2-7 0,-1-1-10 15,1 2-5-15,-3 0-5 0,3 5-2 16,-3 1-4-16,1-1-2 0,-1 2-4 0,1 3-1 16,-1 0-1-16,1 1-2 0,-1 4-5 15,1 0-6-15,1 2-2 0,-1 3-5 0,2 1-2 16,1 2-5-16,-1 3-2 15,2-1-3-15,1 1-4 0,1 3-1 0,0 2-2 16,2-1-1-16,2 1-1 0,2 3 1 16,0 1 1-16,3 1-3 0,-1 3 1 15,2 1 0-15,3 1 2 0,2-2-1 0,-1 4 0 16,5-2 1-16,0 2 0 0,4-2-3 16,2 1-2-16,3-2 0 0,1 3 0 15,3-3-2-15,4-1 2 0,2 1 1 0,-1-4-2 16,6 3 0-16,1-3 0 0,2 3-1 15,3-7-3-15,1 2 0 0,3-4 2 16,2-1 0-16,2-3 1 0,4-2-3 16,1-2 1-16,3 1 2 0,0-4 0 0,3 0 2 15,0-1-1-15,1-4 2 16,3 0 0-16,0-3-2 0,0-2-3 0,2-2 1 16,-1-1-1-16,1-3 0 0,2-5 3 0,3-1 1 15,-1-3-1-15,0-1-1 0,0-5 0 16,2-2 0-16,-2-4-1 0,3-2-2 15,-1-4 2-15,0-2 2 0,1-2-1 16,-1-4 0-16,0-3 0 0,0-3-1 16,-2 0 1-16,3-6-1 0,-3 0 0 15,0-3 0-15,0 2 0 0,0-4-2 0,-2-2 2 16,-2 1 1-16,0-4-1 0,0 1-1 0,0-1 0 16,-2-3 1-16,-2-3-1 0,-1-2-1 15,1-5 1-15,-3 1 0 16,-1-3 1-16,-1-1 1 0,-1-2-3 0,-3 2 0 15,-2-3 1-15,-2-4 2 0,-2 4-2 16,-5-1 0-16,1-4 3 0,-4 1 2 0,-3 0 1 16,-2-1-2-16,-4 0 2 0,-2 1 1 15,-3-1-1-15,-1 4-4 0,-5-4 2 16,-1 1 1-16,-1 3 1 0,-4 1-1 16,0-4 0-16,-2 4 3 0,0-1 1 0,-3 1 1 15,-1-4 1-15,-2 4 0 0,-1 3 2 16,1-3-1-16,-3 1 1 0,-2 1 0 15,1 2-2-15,-1-1 1 0,-2 2 0 0,-2-1 1 16,0-1 2-16,-2 2 2 0,-2 2 2 16,0 1 3-16,-2 1 3 0,-3 0 1 15,-1 2 0-15,-3 2-1 0,-2 2 0 0,-2 0-3 16,1 0-5-16,-6 4-2 0,1 1-2 16,-2 0-2-16,-2-1-1 0,-1 6 2 15,-1-1-1-15,0 1 2 0,-3 3 6 0,-2 1 1 16,1 3 1-16,-1-2 5 0,-2 7 7 15,-2-1-2-15,2 3-5 0,-4 2-1 16,0 5-6-16,0 0-6 0,-2 3-6 16,0 4-2-16,-4 1-4 0,-1 1-1 0,-3 7-3 15,-1 1-2-15,-4 4-1 0,0 0-5 16,0 6-13-16,-2 2-17 0,1 0-18 16,1 5-26-16,-2 0-21 0,2 4-15 15,2 1-20-15,0 3-70 0,3 0-109 16,3 3-103-16,7 0-103 0,2 1-77 0,5 0-19 15,5-2 61-15,7-1 116 0</inkml:trace>
  <inkml:trace contextRef="#ctx0" brushRef="#br0" timeOffset="135318.37">20125 11824 108 0,'-6'-1'108'16,"2"-3"-17"-16,-1 3-10 0,1 1-5 15,0-3-5-15,0 3-5 0,0-1-9 16,-1 1-2-16,1 0-6 0,2 0-3 0,-2 0 1 16,-1 0 1-16,1 0-1 0,-2 0-2 15,2 0 0-15,-3 0-3 0,-1 1-3 16,1-1 1-16,-1 3 2 0,-3-3 6 0,1 1 8 15,-1 3 5-15,-1-3 1 0,-3 2-1 16,0 2-8-16,-2-3-3 0,-2 2 0 16,-2 1 0-16,-3 1 5 0,1-2 5 0,-4 4 9 15,-1 0 3-15,-4 0 0 16,1 1-1-16,-3-1 0 0,0 4 3 0,-2-2 1 16,0 2 1-16,0 0 0 0,0 0 0 15,-2 2-2-15,2 2-2 0,-2 1-3 0,2-1 2 16,-2 0 0-16,2 6 2 0,-2-2 0 15,2 2 0-15,-2 3-3 0,2-1-6 16,-3 5-7-16,4-2-8 0,1 4-6 0,0 0-10 16,0 1-3-16,2 2-7 15,3 0-2-15,-1 0-4 0,2 2-4 0,3-1-1 16,0 4-3-16,1-3 0 0,3 2-4 0,2 4 0 16,0-5 2-16,2 5 0 15,2 0-2-15,3 1 1 0,-1 1-1 0,2 0 1 16,3 1-1-16,1 3-1 15,1-4 0-15,2 5 2 0,2-4-2 0,2-1 0 16,0 1-1-16,2 2-1 0,0-6-1 16,4 2-1-16,1-2-1 0,1 2 1 0,1-3 1 15,1 2 2-15,3-1 4 0,2-2-1 0,0 0-2 16,4 1 0-16,0 2 2 0,2-5-5 16,2 2-2-16,3-1 0 0,1-2 2 15,3 1-1-15,-1-2 0 0,5-1 0 16,0 1 0-16,2-4 1 0,2 2 0 0,0-4-1 15,5-3-3-15,-1 2 3 16,2-3 0-16,1 0 0 0,3-6 0 16,1 1 0-16,0-4-1 0,2 1-1 0,2-5-1 15,-3 1 2-15,3-3 0 0,-2-3 1 16,2 1 1-16,-2-4 2 0,2 1 0 16,-3-4-1-16,3-1 4 0,2-1-1 0,0-3 3 15,1 3-1-15,-1-7 0 0,2 3-2 16,0-2-2-16,0-6-1 0,2 3 0 0,-2-1-2 15,3-3 0-15,-1 0-2 0,0-1 2 16,-2-1 0-16,1-1-2 16,-1 0 2-16,0-2-3 0,-4 0 3 0,0-1-2 15,0-1 1-15,-3-2 1 0,-1 0 0 16,0 2 0-16,-1-4 0 0,-1 0 1 16,0-3-1-16,-1 2-1 0,-1-2 0 0,1 2-1 15,-1-4-2-15,-3 1 0 0,2 0 1 0,-1-1 2 16,-3-3 1-16,0 3-1 0,-2-3 1 15,-2 1 2-15,0-1-2 0,-4 2 0 16,-2-1 0-16,-3 1 2 0,-2-2 1 0,-1 3 1 16,-3-3 0-16,-2 2 3 15,0 0-1-15,-4-2-2 0,0-1 2 0,-3 1-2 16,1-1 1-16,-2-2-1 0,-3-3 2 16,1 4-3-16,-1-4 1 0,-4 0 3 0,1 1-1 15,-1 2-1-15,-4-3 1 0,0 4 1 16,-2-1 0-16,0-1-1 0,-3 3-1 15,-1 0 4-15,-3 0-2 16,1 3 1-16,-3 0 1 0,1-1-1 0,-3 1 1 16,-2 2-1-16,-2-1 3 0,0 1-1 0,1 1-2 15,-4-1 0-15,1 3 0 0,-4-3-1 16,0 3-2-16,0 2-1 0,-5-5 5 16,1 4 2-16,-3 1-2 0,0 1 4 0,-1-2-1 15,-3 4 1-15,0-3-3 0,-2 3-2 16,0-1 1-16,0 1 0 0,-4 0-1 15,-1-2 0-15,1 4-1 0,-4-5 0 0,-1 3-2 16,-1 1 0-16,-3 1 1 0,0-1-2 16,-1-1-2-16,-3-2 0 0,2 3 2 15,-2-3 3-15,2 2 0 0,0 1 3 16,1 1 3-16,1-1 4 0,0-1 0 16,0 0 2-16,1 0 1 0,-1 5 2 0,3-1-1 0,-3 1-2 15,2 2-2-15,-1 2-1 16,-1-1-3-16,0 6-1 0,-2-1 1 0,-1 2 0 15,-1 1-1-15,-5 2-1 0,-1 3-5 16,-2 3-3-16,-5 2-2 0,-2 1-4 16,-1 3-2-16,1 1-4 0,-2 0-10 0,0 1-16 15,-2 6-20-15,2-1-15 16,1 2-15-16,-1-1-16 0,2 2-53 0,4 0-93 16,3 5-104-16,6-2-102 0,4 1-115 0,5-1-46 15,8 0 24-15,4 2 92 16,4-4 115-16</inkml:trace>
  <inkml:trace contextRef="#ctx0" brushRef="#br0" timeOffset="139103.75">25176 11711 108 0,'-5'0'179'0,"1"0"-19"16,0 0-33-16,0 3-22 0,-1-3-19 15,-1 1-9-15,0 3-5 0,-1-1 0 16,-1 2 1-16,-3 3 9 0,1-3 17 16,-3 3 15-16,-2 0 12 0,0 4 9 15,-1 0 3-15,-4 1-1 0,-1 3-7 0,-2-1-4 16,0 5-5-16,-3 0-2 0,-1 3 4 15,-1 2 7-15,-1 3 6 0,-1 1 0 16,0 2-6-16,-1 4-12 0,-1 0-14 16,0 3-18-16,0 6-18 0,3-1-13 0,-1 3-13 15,0 3-9-15,3 0-9 0,2 4-4 16,1 1-6-16,3 1-5 0,4 3 0 16,2 1-5-16,3 2 1 0,3 3 0 0,5 2-2 15,2 2 4-15,2-1-2 0,4 4 2 16,5-5 0-16,3 5 0 0,3-1-2 15,4-1-1-15,4 1 4 0,5 1 5 16,4-1-1-16,4-2-1 0,4-4 3 0,2 2 1 16,5-4-2-16,4-2-3 0,1-3-1 15,6-1 0-15,-1-3-2 0,2-2 2 16,2-1 0-16,1-3 1 0,1-2 2 0,1-2-1 16,4-4 1-16,1 0 2 0,3-9 3 15,5-1-1-15,1-4 4 0,2-1-1 16,5-9 1-16,4-1-2 0,0-5-4 15,4-4 0-15,0-4-3 0,0-2-1 16,-2-7-3-16,2-1 0 0,-2-2-6 16,-2-3 1-16,0-2-2 0,0-3-2 0,-2-1 1 15,0-5-1-15,-3 0 2 0,3-3-4 16,-2 2 2-16,2-7 0 0,-1 3 1 16,-1-4-1-16,-2 0 2 0,-1-5-1 0,-4 0 2 15,-4-1 1-15,-2 0-1 0,-4-4 4 16,-4 1 0-16,-3-2 9 0,-6 1 5 15,-4-1 5-15,-2-4 6 0,-7 1 6 0,-2-2 4 16,-4-3 1-16,-4 2-3 0,-5-3-3 0,-1-4-4 16,-3 0-6-16,-4-1-5 15,-4-1-5-15,-2-3-3 0,-3 0 0 0,-3-2 2 16,-5 2 4-16,-4 3 2 0,-3-3 4 0,-1 2 3 16,-5 2 3-16,-1 1 0 0,-5-1 0 15,-2 1 1-15,-5 4-3 0,-1 0-1 16,-5 6-2-16,-3-2-4 0,-3 1-4 15,-5 5-3-15,-1 0-2 0,-7 5-2 0,-1-1-3 16,-8 5-1-16,-3 1-3 0,-5 2-3 16,-3 1-1-16,-6 2-3 0,-3 1-3 15,-4 2 1-15,-7 1 1 0,-4 1 3 0,-5 3-1 16,-6 1 1-16,-6 2 1 0,-4 6-5 16,-7 0-9-16,-3 3-20 0,-3 5-31 15,0 0-28-15,-3 4-29 0,1 1-27 16,-2 6-67-16,2 2-138 0,2 3-137 0,-2 0-117 15,4 6-52-15,2 2-9 0,5 0 53 16,5 0 145-16</inkml:trace>
  <inkml:trace contextRef="#ctx0" brushRef="#br0" timeOffset="144315.1">1916 13763 28 0,'-7'-4'138'0,"-3"3"-20"0,-1-3-52 16,0 3-31-16,1 1-15 0,-3 0-7 16,3 0-2-16,-1 1 1 0,3-1 2 0,-3 4 1 15,3-3 8-15,-3 2 4 0,2-2 6 0,1 4 4 16,0-2 3-16,-1 2 1 0,-2-4-3 0,3 4-4 16,-3 1-6-16,3-1-4 0,-3 2-3 15,-1 1 1-15,1 1 4 0,-2 0 10 16,-1 0 10-16,-1 3 14 0,0 1 14 0,-2 2 12 0,-2-2 6 15,0 4 2-15,0 3 1 0,-2-2-5 16,0 2-8-16,-1 1-9 0,1 4-7 0,0 0-4 16,-2 2-1-16,2 1 3 0,-1 4 4 0,1-1 7 15,0 2 8-15,0 5 7 16,0-1 7-16,0 5 5 0,2-3 6 0,-1 2 3 16,1 2 1-16,2 1-2 0,1-1-5 0,-1-2-8 15,4 5-8-15,0 0-14 0,1 0-14 16,3 2-12-16,1 0-10 0,3-2-9 15,1 3-9-15,4-2-4 0,4 3-2 0,3-4 0 16,1 5-1-16,5-5-3 0,4 4-2 16,2-1-1-16,4-2-1 0,5-1 0 0,1 3 0 15,3-2-1-15,4-2 0 0,2-2-1 16,2-1 0-16,5 0-3 0,-1-5-1 0,5 1-1 16,2 1 1-16,4-4 1 0,0-1 0 15,4-4 3-15,0 0 0 0,3-2 1 0,1-3-3 0,1-4-1 16,-1 0-2-16,3-5-1 0,2-2 0 0,-1-3 1 15,1-5 1-15,2-2 0 0,2-4 1 16,-2-4 0-16,2-5 0 0,0-4 0 16,0-4-2-16,-3-3 0 0,3-5 0 0,-2-1 0 15,0-3 0-15,0-5 0 0,-2-3 0 0,-3 0 0 16,-1-5 2-16,-5 0 1 0,-2-4 2 16,-2-1-1-16,-4-1 0 0,-4-3 4 0,-3-1 5 15,-2-1 1-15,-1-1 1 16,-8-1 2-16,-1 0 3 0,-4-2-4 0,-3 3-1 0,-6-2 1 15,-2 2 2-15,-4 0-2 0,-5 0 2 16,-1 0 2-16,-7-1 0 0,-2 1-1 16,-3-1-1-16,-3 1 1 0,-5 3 0 15,-4-3-3-15,0 1-1 0,-4 2 4 0,-4 1-2 16,-1-2 2-16,-3 3-1 0,-3 0 5 16,-2 3 5-16,-4-2 3 0,-2 3 3 15,-3 2 1-15,-1-1 0 0,-5 6-3 0,-2 1-5 16,-1 3-5-16,-3 1-4 0,-3 4-6 15,-1 4-1-15,-2 3-3 0,-3 1-1 0,-1 5-3 16,-3 3 0-16,2 1 2 0,1 3-2 16,-1 4-3-16,0 0-6 0,3-1-9 0,2 6-14 15,-3 0-21-15,5 6-16 0,-3-1-15 0,5 0-15 16,0 4-17-16,2-1-55 0,2 0-94 0,4 5-106 16,3-2-99-16,6 2-103 0,4 3-37 15,4 2 34-15,2-1 93 0,3 2 115 0</inkml:trace>
  <inkml:trace contextRef="#ctx0" brushRef="#br0" timeOffset="148095.51">9654 13768 130 0,'-6'0'132'16,"-1"0"-34"-16,1 0-24 0,0 0-12 15,-1 3-5-15,1-3-3 0,-2 1-3 16,1 3-5-16,-1 0-1 0,-1-2-2 0,1 3 4 16,-1-1 2-16,-1 2 0 15,-1 2 3-15,-2-1 0 0,1-2-3 0,-1 4-3 16,-2 3 1-16,-2 1 6 0,0 2 7 15,-2 0 9-15,0 4 12 0,-2 2 9 0,-2 5 7 16,0 0 4-16,-1 7-1 0,-1 0-1 16,-3 4-2-16,3 1 0 15,0 3-3-15,-1 3 2 0,1 4 0 0,-1 2-1 16,3 0-3-16,0 2-1 0,-1 2-4 0,5 0-6 16,0 1-6-16,2 3-6 0,5-3-10 15,-1 3-10-15,5 1-10 0,1-1-5 16,5 3-8-16,4-2-6 0,2 1-2 0,5 2-2 15,2-2-1-15,3-2-5 0,5 0-2 16,3-3-2-16,1-1-5 0,2 0-1 16,3-5 0-16,4-5 0 0,-1 1 0 0,3-3 0 15,2-6 5-15,0-2-2 0,4-4 3 16,1-6 1-16,1-6-1 0,2-2-1 16,1-7-2-16,3-4 0 0,1-5 0 0,2-5-3 15,0-4 2-15,4-5 1 0,0-5 0 0,0-1 1 16,0-5 0-16,0 0 2 0,-2-4-3 15,0 0-2-15,-5-5 2 0,1 0-1 16,-4-4 0-16,-5 0 0 0,0-4-1 0,-4-3 4 16,-4-1 1-16,-3-5 1 15,-1 1 2-15,-7-8 0 0,-2-1 7 0,-2 0 3 16,-4-6 5-16,-5 1 0 0,-4-4 3 16,-4-1 1-16,-2 0-3 0,-4-1-3 15,-3-1-2-15,-1 1 3 0,-5 6 2 0,-4 1-3 16,-2 4 3-16,-2 1-5 0,-5 4-2 15,-2 5-5-15,-3 3-3 0,-3 3-2 16,-3 5 0-16,-1 2-1 0,-2 6-3 0,-3 0-1 16,-1 5-2-16,1 2-1 0,-1 3-3 15,-1 5 1-15,1-2 0 0,-1 5 1 0,1 2-7 16,1 0-5-16,3 4-14 0,-3 2-35 16,5 1-78-16,0 1-108 0,2 2-106 15,4 2-103-15,0 2-96 0,4 5-25 16,1 1 47-16,-1 0 92 0,3 2 103 15</inkml:trace>
  <inkml:trace contextRef="#ctx0" brushRef="#br0" timeOffset="149573.87">11589 13793 21 0,'-9'-2'147'0,"1"-2"-27"0,-1 1-15 0,1 1-11 16,-1 0-7-16,1-1-8 0,-1 3-7 16,1-1-10-16,0 1-9 0,-1 0-6 0,1 0-3 15,-1 0-1-15,-1 0 4 0,1 0 3 16,-1 1 3-16,-1-1-1 0,-2 3-6 15,1-1-4-15,-1 0-4 0,-4 2 4 16,0 1 6-16,-4 2 9 0,-2 1 13 16,-3 1 15-16,-1 4 17 0,-5-1 9 15,0 5 6-15,-4-1 4 0,-2 4 1 16,0-1 3-16,-4 6-3 0,-1 0-2 0,1 3-4 16,-3 2-3-16,1 0-5 0,0 4-12 0,-1 1-11 15,1 3-11-15,-1 1-10 0,3 1-9 16,0 0-5-16,1 4-3 0,1 0-4 0,4 0-3 15,0 0-4-15,2 1-4 16,5 4-4-16,-1-5-5 0,5 4-5 0,1 2 0 16,3-3-4-16,6 3-3 0,3 1-2 15,3 2 0-15,5 1-2 0,4 0-2 0,4 2-1 16,5 2 1-16,3 0-4 0,7 1-1 16,3-4 0-16,5 2 0 0,3-2-1 15,4 0 1-15,2-2 0 0,6-1 0 16,2-1 0-16,3-2 0 0,4 0 0 0,4-5-1 15,2 0 0-15,2-4-1 0,3-1 2 0,1-1-3 16,5-4 2-16,0-3-2 0,1-2 1 16,3-1 0-16,0-3 0 0,2-4 2 15,-2-7 0-15,2-3-1 0,-2-1 0 16,2-6 2-16,1-4 1 0,-1-4 2 0,0-6 2 16,0-1 2-16,0-7-2 0,-2-2-2 15,2-5-1-15,-2-4-3 0,-2-5-4 16,0-1 0-16,-3-5 3 0,-1 1 0 0,-5-2-2 15,-4-2 3-15,-1-2 2 0,-8-1 0 16,-3 1 1-16,-5-2-3 0,-6-3 1 0,-3 0 1 16,-5-1 3-16,-5-2 2 0,-4-2-1 15,-6-3 3-15,-3-1-2 0,-6 0 1 0,-2-5-4 16,-4-1-2-16,-5-3 1 0,-3-3 1 16,-3 1 2-16,-4-2 1 0,-4 1 1 15,-3-3 2-15,-1 2-1 0,-5 2 0 0,-4 2 2 16,-2 4 0-16,-2 0 1 0,-3 4-1 15,-3 1 3-15,-3 5-3 0,-4 0-4 16,0 3 0-16,-4 6-2 16,-2 0-1-16,0 5-3 0,-3 3 1 0,-1 6 0 15,-3 2-4-15,0 1-8 0,-1 6-9 16,-1 3-13-16,-4 6-29 0,0 1-71 0,0 3-106 16,0 5-112-16,0 4-105 0,4 3-102 15,3 3-30-15,3 6 38 0,5 0 93 16,4 2 108-16</inkml:trace>
  <inkml:trace contextRef="#ctx0" brushRef="#br0" timeOffset="150650.26">13079 13864 46 0,'-6'-5'158'0,"-3"2"-5"0,-2 2-54 15,-1-3-31-15,-1 3-18 0,-2-2-6 16,-2 3 3-16,0-1 5 0,0 1 6 0,-4 0 6 16,0 0 7-16,-2 1 6 0,-3 2 6 15,1-2 5-15,-5 4 4 0,1-1 2 0,-5 3-2 16,-2 2 0-16,-2 3 1 0,-2 1 8 16,-3 4 12-16,-3 0 21 0,-1 3 23 15,-2 4 20-15,-1 3 12 0,-1-1 0 16,0 5-10-16,0 2-18 0,0 2-24 0,5 2-25 15,-1 1-20-15,3 3-19 16,4 1-20-16,-1 5-14 0,5-1-10 0,3 2-8 16,1 4-6-16,4-1-2 0,5 2-5 0,4 1 1 15,2 2-2-15,6 1-1 16,3 2-1-16,6 0 2 0,4 0-1 0,4 6-2 16,5-5 0-16,4 2 3 0,4-2-4 0,6 2-3 15,5-4 2-15,4 1-1 0,4 0-2 16,6-5 1-16,3 0 3 0,6 0 3 15,2-4-2-15,4 0 0 0,5-6 2 16,-1 0-5-16,5-6-2 0,2-3-3 0,2-3 1 16,-3-4 2-16,3-6-4 0,-2-5 5 15,-2-3 1-15,0-4-1 0,-1-5 0 16,-1-5-1-16,-2-5 3 0,-1-5-1 0,-2-4 1 16,1-3 0-16,-5-4 4 0,0-4 0 15,0-4-3-15,-4-4 0 0,0-4-1 0,0-2 1 16,-4-6-4-16,-1-2-1 0,-1-4 1 15,-3-3 0-15,-1-5 2 0,-3-5 2 0,-4 1 4 16,-4-2 2-16,-5-2 0 0,-6-3 3 16,-2 2-1-16,-8-2 2 0,-5-1-6 15,-4 0 3-15,-6 0 1 0,-6 1 0 0,-7 1-2 16,-4 0-1-16,-5 1 3 0,-6 5-2 16,-1 1-2-16,-8 0 1 0,-1 3-2 15,-5 4 2-15,-3 0-2 0,-3 2-1 16,-2 5 1-16,-2 3-6 0,-3 2-3 0,1 2-10 15,-2 3-13-15,-3 4-20 16,-1 3-49-16,-1 8-91 0,-2 2-113 0,0 2-104 16,3 9-97-16,1 2-74 0,3 8 0 15,2 4 69-15,2 1 102 0</inkml:trace>
  <inkml:trace contextRef="#ctx0" brushRef="#br0" timeOffset="157253.76">5050 15397 54 0,'-6'1'82'0,"-2"2"-17"16,1-2-11-16,1 3-4 0,-1-4 0 15,1 1 1-15,2 2 1 0,-2-3-6 0,1 1-4 16,-1 3-3-16,0-3-2 0,-1 1-4 16,1 2-2-16,-3 0-3 0,1-3 3 0,0 4-1 15,-1-1-1-15,-2 1 1 0,1 0 2 16,-1 0 2-16,1 1 1 0,-3 1-2 0,-2-1 2 16,0 1 1-16,1 2 1 0,-3 0 0 0,-2 1 4 15,2-1 4-15,-2 0 3 0,0-1-1 16,-3 4-3-16,1-1-3 0,0 0-4 0,0 2-3 15,-2 3 0-15,-1 1 4 0,-1-1 9 16,2 1 12-16,-3 1 9 0,1 1 7 0,-1 1 5 16,1 3 1-16,0-1-3 0,-1 1 1 15,3-1-2-15,-2 3 0 0,1 3 0 0,1-2 0 16,0 2-2-16,2-1-2 0,-1 1-2 16,1 2 1-16,2-1 0 0,2 4 0 0,0-3 1 15,0 3 1-15,3 1-2 0,1 1-3 16,0 1-3-16,0 2-4 0,3 3-9 15,1 1-5-15,1-3-2 0,2 6-6 0,-1 0-6 16,5 2-2-16,0 2-1 0,2 1-4 16,2-1-3-16,2 0-6 0,3 4-1 15,1-2-4-15,3 2 0 0,1-2-5 0,3 1-1 16,2 1-1-16,2 1-3 0,2-3-2 16,3 2 1-16,1-2 1 0,5 0-1 0,-1-5 2 15,5-1-1-15,2 1 0 0,2 0 0 0,3-7 0 16,3 2 0-16,0 0 0 0,5-4 1 0,0-2-2 15,2-2-1-15,2 0-1 0,2-3 2 16,0-1 1-16,0-3 1 0,4-1 1 0,0 0 1 16,0-1-1-16,1 0 0 0,1-5-3 15,3 2-1-15,-3-2-1 0,2-1 1 0,3-2 3 16,-2-3-3-16,1-2 0 0,1 0-1 16,-1-1 3-16,3-5 1 0,0 0 1 0,2-2 1 15,-3-3 0-15,3-3 0 0,-2-2 0 16,0 0 0-16,0-5 1 0,1-1 1 15,-1-3 4-15,2-1 0 0,0-1 2 16,-2-2 0-16,-1-2-1 0,1-4 1 16,-2 3-5-16,-1-4-2 0,-1 0-2 0,-1-2-2 15,-1-3-2-15,-1-1-1 0,0-2 5 0,-1-1 0 16,-1-1 2-16,-2-4 4 0,0-1 3 16,0-4-3-16,1 0 2 0,-3-1-2 0,-3-2 0 15,1 2-5-15,-4-4-2 0,0 5 1 16,-5-4-5-16,-1 2 2 0,-3 2-1 15,-6-1 1-15,-3-1-2 0,-1 4 3 0,-7-3 2 16,-2 2 0-16,-4-2 0 0,-4-1 2 16,-4 1 3-16,-5 0 3 0,-2-3 0 0,-2 3-1 15,-4-3 1-15,-3 2-2 0,-1-2 0 16,-3 0-1-16,-1 2 1 0,-1-3 3 0,-2 2 4 16,-2 2 2-16,-2-2 4 0,0 1 0 15,-2 4 0-15,0 0 1 0,-3-3-3 16,-1 6-1-16,-3-1-3 0,1 2-3 15,-3 0 0-15,-1 2-4 0,-1 2-1 0,-2 0-2 16,0 3 0-16,-2 2-1 0,-2 0 0 16,0 0 1-16,0 3-1 0,-2 2-1 0,-3 0 1 15,3 2-3-15,-2-1 0 0,-1 4-2 16,1-1-2-16,-2 3 1 0,-1-1 0 16,1-1-1-16,-1 5 0 0,-3-1 6 0,1 0-3 15,-4 0 3-15,3 2-1 0,-5 2 1 0,0 0 3 16,-2 0-2-16,-3-1 3 0,-1 3-4 15,-2 2 2-15,-5 1 2 0,-2-2-3 16,-3 4-1-16,-4 3-2 0,1-3 0 0,-2 3-2 16,-2 1-2-16,0 1 0 0,-1 4-3 15,1-1-2-15,0 1 3 0,1 3-2 0,1 0 1 16,2 1-2-16,0 0 2 0,4 2-2 16,0 2-2-16,5-2 0 0,-1 2-11 0,3 0-11 15,1 4-15-15,3-1-15 16,2-2-15-16,0 5-12 0,2 2-4 0,2-2-2 0,0 6-6 15,0 0-39-15,2 3-87 0,2 1-107 16,1 2-102-16,3 2-99 0,3 2-59 16,4-1 9-16,0 1 81 0,4 3 107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55:36.2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11762 1290 49 0,'2'0'78'0,"-2"0"-5"16,3 0-6-16,-3 0-1 0,0 0 0 15,0 0-1-15,0 0 4 0,0 1 3 16,0-1 2-16,0 0 3 0,0 0 3 0,0 0 6 16,0 0 6-16,0 4 6 0,0-4 7 15,-3 0 5-15,3 1 3 0,-2-1-2 16,2 0-10-16,-2 0-10 0,0 0-14 0,0 0-10 16,0 0-10-16,-2-1-8 0,1 1 0 0,-1-4 5 15,0 4 6-15,-2-1 3 0,1 1 8 16,-1-3 4-16,-2 2 0 0,1 1-2 15,-1-4-4-15,-3 4-7 0,1-1-8 0,-1 1-8 16,-2 0-7-16,-1 1-8 0,-1 3-5 16,0-3-6-16,0 2-3 0,-2 2 2 0,-2 0 1 15,2 2 4-15,-2 1 4 0,0 1 5 16,0 2 0-16,0-1-2 0,0 3-4 16,0-1-2-16,0 2-4 0,0 2-3 0,0 1-3 15,0-1 2-15,-2 5 1 0,1 0 0 16,-1 4 3-16,-2 0 5 0,2 1 6 15,-2 3 2-15,-1 4 1 16,1 0-3-16,0 4-3 0,-1 1-6 0,1 0-7 0,2 0-2 16,-2 4-4-16,2-1 1 0,1 2-2 15,1 1-2-15,2 2-1 0,3-2 1 16,-1 1 0-16,2 2 2 0,3-2 2 0,3 4 5 16,1-5 3-16,4 4 0 0,2-2 1 15,2 1-4-15,2-2-1 0,2-2-4 0,3 2-4 16,2-2-2-16,1-2-1 0,5-2 0 0,0 2-1 15,4 1 0-15,3-5 1 0,1 0 2 16,2 2-1-16,3-3-2 0,4-2 1 16,0-1 1-16,4-2 1 0,0-2-1 0,4-1 0 15,1-3 3-15,1-3 1 0,3-4-2 16,1-2 0-16,-1-3-1 0,2-3 2 16,1-5-3-16,1-1 0 0,0-4 2 0,2-3-1 15,0-3 0-15,2 0 0 0,-2-7-1 16,0 3 0-16,0-5-1 0,0 1-1 0,-1-6 1 15,1 0-2-15,0-1-2 0,-2-2-1 16,0-2 1-16,0-3-1 0,-3 2 1 16,-1-2 0-16,0-2 1 0,-1 1 1 0,-4-1 0 15,1-4 2-15,-1-1-3 0,-4 1-2 16,0 0 0-16,-2-1 1 0,-2-4-2 0,-2 4-3 16,-5-3 5-16,-1 2 0 0,-3 1 0 15,-2-2 0-15,-4 2 1 0,-2 0 4 16,-2 0 1-16,-3 1 1 0,-1 0-1 15,-3 0 1-15,0-1 1 0,-3 5 1 0,-1-4-2 16,-2 1 1-16,0-1-1 0,-2 4-1 16,-3-5-3-16,1 4-1 0,0-2-2 15,-2 0 1-15,-3-1 1 0,1 4 4 0,-1-2 4 16,1-1 0-16,-3 3-2 0,0 0 2 16,1 1-2-16,-3 1-1 0,1-2-1 0,-3 4 1 15,0 2 1-15,-2-5 0 0,-2 5 0 16,0 0-2-16,0 0-2 0,-2-1 3 15,-3 4 2-15,3-3-2 0,-2 5 3 0,0-5 4 16,-1 4-1-16,1 3 0 0,-2-1-3 0,-1-1 3 16,1 1 3-16,-3 2-1 15,1 3 8-15,-3 0 0 0,1-1 2 0,-3 3-1 16,-2 2 2-16,0-1 0 0,-2 1-3 16,0 0 2-16,-4 3-2 0,2 1 0 15,-2 0-3-15,-1 0-4 0,1 4-6 0,0 1-4 16,0-3-4-16,-1 3-2 0,1 3 0 15,0-2-3-15,-2 3-12 0,-1 0-20 0,1 0-22 16,-5 0-24-16,1 4-26 0,-3-2-44 0,1 3-98 16,-1 2-122-16,4-2-106 0,5 1-109 15,6-4-44-15,5 2 10 0,3-2 89 16,7 1 131-16</inkml:trace>
  <inkml:trace contextRef="#ctx0" brushRef="#br0" timeOffset="813.06">11870 2626 9 0,'-2'-5'201'0,"0"1"40"0,0-1-18 16,-2 1-13-16,2 2-2 0,-3 0-1 0,1 2-9 16,0-3-17-16,0 3-21 0,-3 3-18 15,-1-1-14-15,-1 4-10 0,1 2-4 0,-3 2 10 16,-1 6 16-16,-3 0 14 0,0 5 7 15,0 4-3-15,-2 1-14 0,0 8-19 16,0 2-26-16,0 6-23 0,3-1-18 0,1 7-12 16,0 5-11-16,5-2-8 0,1 6-5 15,3-3-3-15,2 2-7 0,4-2-6 16,2 0 0-16,5-1-2 0,1-1-6 0,3-6-10 16,0 0-27-16,4-3-85 0,0-3-120 15,0-1-117-15,2-6-108 0,0-3-97 0,2-5-31 16,-2-5 57-16,0-7 103 0,0-1 109 15</inkml:trace>
  <inkml:trace contextRef="#ctx0" brushRef="#br0" timeOffset="1114.5">11932 3394 34 0,'-2'-8'218'0,"-3"3"25"0,3 0-25 0,0 1-54 16,0 0-43-16,2 8-34 0,2-3-30 16,0 7-22-16,2 1-12 0,1 2-7 15,1 4-4-15,2 1-3 0,-1 2-4 16,1 1-1-16,-1 1 10 0,-1 2 19 0,0 0 32 16,-4 2 42-16,1 1 52 0,-6 1 56 0,-1 2 47 15,-2-2 24-15,-3 3-5 0,-1 4-24 16,-3-4-46-16,-2 2-53 0,-2-2-56 15,0 1-44-15,-2-1-39 0,-2-1-56 16,0-3-95-16,0 0-120 0,0-5-126 0,2-3-132 16,0 0-58-16,-3-7 4 0,3 0 66 15,0-5 106-15</inkml:trace>
  <inkml:trace contextRef="#ctx0" brushRef="#br0" timeOffset="2586.69">12361 3430 106 0,'0'0'300'16,"-2"0"49"-16,0 5 34 0,2 1 3 15,0 5-8-15,0 6-19 0,2 3-23 16,2 6-28-16,-1 8-47 0,1 4-69 0,0 8-65 16,2 3-50-16,-1 4-32 0,1 3-19 0,0 1-12 15,3-2-9-15,-3 4-13 16,3-1-37-16,-3-3-81 0,2 3-106 0,-1-6-100 15,1-3-90-15,3-2-81 0,-3-6-44 16,1-3 39-16,-1-6 82 0,-1-2 90 16</inkml:trace>
  <inkml:trace contextRef="#ctx0" brushRef="#br0" timeOffset="2853.69">12490 4191 165 0,'-4'-20'194'0,"2"0"-28"0,0 2-35 0,2-2-29 16,0 5-19-16,2 0-17 16,2-1-15-16,3 3-17 0,1 1-11 0,1 0-8 15,-1 3-4-15,3 1-4 0,1 3 1 0,-1 1 3 16,2 1 7-16,-3 1 10 0,1 4 23 16,-1 1 29-16,-1 1 37 0,-1 2 37 15,-3 4 30-15,-1 0 14 0,-4 6-6 16,-2 6-20-16,-3-1-34 0,-1 4-39 15,-2 3-36-15,-3-2-32 0,-2 3-44 16,3 1-66-16,-1-1-78 0,1-1-88 0,3-2-98 16,3-1-75-16,0-4-13 0,2-3 33 0,2-4 61 15</inkml:trace>
  <inkml:trace contextRef="#ctx0" brushRef="#br0" timeOffset="3053.42">12852 4100 24 0,'-2'-7'324'0,"-4"3"68"0,0 2 66 0,-3 4-15 15,1 6-55-15,-1-1-78 0,5 10-71 16,0 0-64-16,4 4-67 0,0 5-73 16,4-2-87-16,0 1-94 0,5 0-88 15,-1-3-88-15,5 1-95 0,0-4-48 0,-1-3 21 16,1-3 58-16,2-5 69 0</inkml:trace>
  <inkml:trace contextRef="#ctx0" brushRef="#br0" timeOffset="3216.57">13058 4109 30 0,'2'-12'422'16,"-4"-1"109"-16,0 7 68 0,-3 2-4 0,-1 4-74 15,0 0-122-15,-1 6-137 0,1 3-108 16,0 2-69-16,-1 6-48 0,1-1-60 15,0 2-98-15,1-1-126 0,-1 2-121 16,4-1-125-16,-2-6-80 0,2 2-16 0,2-5 63 16,-3-2 105-16</inkml:trace>
  <inkml:trace contextRef="#ctx0" brushRef="#br0" timeOffset="3366.11">13096 4068 91 0,'4'-1'371'0,"-2"1"72"0,-2 1 45 15,0 5-48-15,0 0-86 0,-2 3-110 16,2 0-135-16,-2 5-148 0,2-4-132 16,2 5-115-16,2-5-121 0,-2 0-54 0,3-1 15 15,-1 1 59-15,0-6 80 0</inkml:trace>
  <inkml:trace contextRef="#ctx0" brushRef="#br0" timeOffset="3647.62">13305 4072 184 0,'9'-13'238'16,"-3"4"-2"-16,1-2-13 0,-1 2-16 16,-2 3-8-16,-2-2-4 0,0 2-13 0,0 1-19 15,-2 4-24-15,-2-2-30 0,0 3-29 16,-2 3-29-16,0 1-22 0,-3 1-15 16,3 2-9-16,0 2-3 0,2 0-4 15,0 2 0-15,2-2-1 0,2 1 0 0,0 0-1 16,0 1 1-16,2-2 1 0,1 1 3 15,-1-1 22-15,0-4 48 0,-2 6 52 16,-2-6 39-16,-2 3 21 0,0 1 11 0,-4-2-17 16,-1 2-43-16,-3 0-56 0,-1-1-70 15,0 1-86-15,1-1-102 0,1 0-102 16,1 0-96-16,2-4-84 0,1 1-56 16,5-5 19-16,0 0 64 0,0-5 84 15</inkml:trace>
  <inkml:trace contextRef="#ctx0" brushRef="#br0" timeOffset="3933.9">13390 4083 235 0,'8'-9'340'0,"1"3"73"0,-3 2 34 0,-1-1 4 15,-3 5-23-15,-2 0-43 0,-2 5-72 16,-1 3-84-16,-1 0-85 0,-2 4-61 0,2-1-37 16,-1-1-23-16,1 3-13 0,2-5-9 15,2 1-1-15,0 0 0 0,2-2 0 16,2-3-2-16,3-1-1 0,1-3-1 15,3-3 0-15,1-1 0 0,1-3 1 16,0 1 2-16,2-2-2 0,-3 3 2 0,3-1-1 16,-2 1-3-16,-3 4 2 0,1 1 2 15,0 1 2-15,-3 4 0 0,-2 2-7 16,1 2-23-16,-1 0-61 0,-2 1-86 0,1 0-89 16,-3-1-82-16,2 1-62 15,-2-1-36-15,2-3 6 0,-2-1 39 0,3-3 60 16,-1 1 66-16,0-6 66 0</inkml:trace>
  <inkml:trace contextRef="#ctx0" brushRef="#br0" timeOffset="4344.41">13636 4181 138 0,'6'-9'188'0,"0"0"39"0,1 1 33 16,-1 0 25-16,0 3 11 0,-1-3-4 15,1 3-23-15,-2 2-40 0,0-1-52 0,1 3-51 16,1-2-44-16,0 2-35 0,1-3-23 16,1 3-16-16,1-2-16 0,-1-2-19 15,1 1-14-15,-1 1-6 0,3-2-6 16,-3-3 3-16,3 4 8 0,-3-2 15 0,1 0 12 15,-3 5 8-15,0-2 10 0,1 2 8 16,-1 1 3-16,-2 1 3 0,3 2-1 16,-3-2-1-16,0 5-16 0,0-2-39 0,3 1-51 15,-3-1-56-15,2 1-49 0,-2-4-48 16,3 3-32-16,-1-3-1 0,0-1 25 16,1-1 40-16,1-4 45 0,-1 2 49 15,-1-2 56-15,0 1 55 0,1 2 54 16,-3-1 52-16,0 2 53 0,0-1 49 15,-2 2 46-15,3-4 32 0,-3 4 13 0,0 0-9 16,-2 4-31-16,2-2-45 0,0-1-50 16,0 2-54-16,0-1-45 0,3 1-41 0,-1-3-30 15,0 1-25-15,2-1-18 0,1 0-7 16,-1 0-3-16,1 0 8 0,1 0 15 16,-2 0 15-16,3 3 11 0,-3 2 6 15,3 0 3-15,-3 1-13 0,-2 3-40 0,0 1-65 16,1 2-83-16,-1 1-116 0,-2 2-60 15,2-5-17-15,-2 3 24 0,3-6 56 16</inkml:trace>
  <inkml:trace contextRef="#ctx0" brushRef="#br0" timeOffset="4659.8">14647 3961 43 0,'2'0'293'0,"1"0"48"0,1-2 28 0,0 2-69 15,2-4-71-15,5 4-58 0,2-1-92 0,1-2-105 16,6 2-105-16,1-3-128 0,0 0-68 16,2 3-35-16,-2-4 9 0,0 1 49 15</inkml:trace>
  <inkml:trace contextRef="#ctx0" brushRef="#br0" timeOffset="4977.82">15299 3770 81 0,'-2'-11'264'0,"0"2"48"15,-2 0 0-15,0 1-49 0,-1-1-43 16,1 1-38-16,0 4-46 0,-2-1-44 0,1 2-34 15,-1 3-22-15,-3 0-15 0,3 2-9 16,-2 4-5-16,-1 1-2 0,3 4-2 0,-3 3 5 16,3 0 6-16,2-2 5 0,0 2 4 15,1 2 3-15,3 1 1 0,0-2-6 16,3 1-3-16,1-2-4 0,-2-2-1 0,2 2 8 16,-2-1 18-16,-2 2 22 0,0-5 16 15,-2 5 9-15,-2-5 1 0,-2 5-6 16,-3-5-17-16,-2 4-27 0,-1-3-39 15,-1 1-57-15,-2-4-72 0,3 4-79 16,1-3-87-16,3-2-94 16,3-2-47-16,1-4 11 0,4-1 48 0,2-1 66 0</inkml:trace>
  <inkml:trace contextRef="#ctx0" brushRef="#br0" timeOffset="5472.83">15251 3937 38 0,'8'-4'386'0,"-2"0"116"16,-1 1 79-16,-3 2-22 0,0 1-57 15,-2 0-89-15,0 1-125 0,-2 2-111 0,2 1-78 16,0 0-46-16,2 1-32 0,0 3-21 16,2-4-16-16,0 1-13 0,3-3-5 15,1-1-5-15,1 3 3 0,1-8 7 16,3 3 8-16,0-1 8 0,-1-3 3 0,1 1 5 16,0 0 3-16,0 0 2 0,-3 3-1 15,1 1 1-15,-1 0 0 0,-1 0-1 16,-1 0 0-16,-1 1-18 0,1 3-43 15,-2 0-68-15,1 0-74 0,-1-3-65 0,0 5-57 16,3-5-30-16,-1 3 9 0,1-4 50 16,-1-4 60-16,1 1 62 0,-1-2 62 0,1-3 61 15,-3 3 54-15,2-3 48 0,-1 0 43 16,-1-1 43-16,1 1 33 0,-1 1 21 16,-2 2 5-16,0 0-12 0,1 2-18 0,-1 3-31 15,0 0-34-15,2 3-31 0,1-2-31 16,-1 4-37-16,0-2-44 0,1 0-40 15,1 1-33-15,1-3-26 0,-1 2-9 16,1-3 12-16,1 0 27 0,-1-3 34 0,1-2 29 16,-1-1 25-16,1 0 22 0,-1-2 23 15,-1 3 23-15,1-2 20 0,-1-1 16 0,1 3 15 16,-3 1 5-16,0 3-3 0,1 1-12 16,-1 0-15-16,0 4-14 0,1 1-17 15,-1 0-17-15,0 6-23 0,3-6-31 0,-3 4-32 16,3-1-34-16,-1-1-33 0,3-2-28 15,-3 0-25-15,3 0-17 0,-3-2-21 16,3-2-39-16,-3-1-3 0,-1-1 12 16,-1-2 27-16</inkml:trace>
  <inkml:trace contextRef="#ctx0" brushRef="#br0" timeOffset="7878.58">13591 1041 128 0,'2'-2'139'0,"-2"-1"-5"16,2 3-2-16,-2-1 3 0,2 1 5 16,-2-3 3-16,0 3 1 0,0 0 2 15,0-2 2-15,0 2 2 0,-2-3-3 0,0 3-4 16,0-1-6-16,0 1-3 0,0-2-5 16,-2 2-6-16,-1-4-3 0,1 4-1 15,0-1 0-15,0 1-1 0,-3-3-2 0,1 3-9 16,0-1-8-16,-3 1-15 0,1-4-14 15,-1 4-12-15,1-1-11 0,-1 1-10 0,-1 0-9 16,-3 0-2-16,0 0-8 0,1 0-5 16,-5 1-3-16,0 3 0 0,0 0 2 0,0-3 1 15,-4 5 0-15,2 0 0 0,-2 1-1 16,-3-1 0-16,1 4-4 0,0-1-2 16,-3 1 1-16,1 2 0 0,-3 0 0 0,3 1 0 15,-3 0 0-15,3 3-1 0,-2 1 0 16,1-1-1-16,1-2 0 0,-1 2 0 0,3 1-2 15,2-1 0-15,0 0-2 16,0-2 0-16,-1 6-1 0,3-6 0 0,2 5 0 0,-2-2 3 16,2 5 1-16,0-2-3 15,1 0 0-15,1 2 3 0,-2 0-1 0,2 2-3 16,0 1-2-16,0 0 2 0,1 1 3 16,-1 2 0-16,0-2 1 0,0 2 1 0,2 2 2 15,1-1 1-15,1 0-2 0,1 1-2 16,-1-1-2-16,2 1 0 0,1 0 1 15,0 3-3-15,1-4 2 0,3 1 2 0,0 2 0 16,2 1 0-16,-1-3-2 0,1 3 1 16,2-3 1-16,2 3 0 0,-2 1 0 0,3-3 0 15,1 4 0-15,2-5 1 0,1 4-1 16,-1-1 0-16,2 0 2 0,3-2 0 0,0 4 2 16,1-5-2-16,3 4-1 15,0-1-2-15,0-2-3 0,4-2 1 0,0 4-1 16,2-4 1-16,0-3 1 0,2 3 1 0,3-1 0 15,1-3 1-15,1 0-2 16,-1 0-1-16,3 0 0 0,0-4 1 0,-1 2-1 0,3-3 3 16,2 4 0-16,0-4 0 0,0-1 1 15,2 2 0-15,0-2-2 0,2 0-3 16,0 1 1-16,0 0 1 0,2 0 2 0,0-2-1 16,3-1 0-16,-3 1 1 0,2 1-2 15,3-2-2-15,-1 0 0 0,1-1 1 16,-1-3 2-16,3 0-2 0,1 0-1 0,1 2 0 15,0-5-1-15,1 1-1 0,3-1-2 16,0-1 4-16,0 1 2 0,0-1 1 0,0 0 1 16,0-4 3-16,0 2 2 0,0-2 1 15,0-1-3-15,0 1 0 0,-1-1 0 0,3 0-3 16,1-4 0-16,-1 0 2 0,0 0 1 16,2-4 0-16,0 0 7 0,2 3 0 15,0-4 0-15,3-3-4 0,1 4-1 0,1-3 0 16,1-2-2-16,3 3-2 0,0-4 1 15,0 0 1-15,1-3 0 0,1 2 0 0,2 1-2 16,-2-5 2-16,2 2-2 0,2-3 1 16,0 1 2-16,0 0 3 0,3-4-1 15,-1 4 0-15,0-5 1 0,0 6-2 0,0-2-4 16,1-1-1-16,-1 1-3 0,-2 2 6 16,0-2 0-16,0 0 4 0,-2-1 1 15,-2 1 2-15,0-2-1 0,-3 2-5 0,-1-1-1 16,0-1-3-16,-1-1-1 0,1 1 3 15,2-2 1-15,-3-2 0 0,3 2 1 0,0-4-2 16,2 1-1-16,-1-1-6 0,1-1-2 16,0 0 2-16,0 0-1 0,-2 1 0 15,-1-1 0-15,-1 1 2 0,-2-1 0 0,-5 0-2 16,-4 1-1-16,-2 0 3 0,-5-1 0 0,-3 4-2 16,-1-2 2-16,-3 3 0 0,-3-4 0 15,-2 2-5-15,-3-1 3 0,-1-1 2 16,0 0 2-16,-2 0-1 0,-3-2 1 0,-1 1 3 15,-1-4 0-15,-2 4-3 0,1-4-1 16,-5 3 2-16,0-2 4 0,-5 2 2 16,1-2 9-16,-4 3 8 0,-3-2 9 0,-1 2 6 15,-3-1 2-15,-2 1 6 0,0-3 0 16,-4 3 0-16,0-1-8 0,-2 2-2 16,-1-5-4-16,-3 4-8 0,-1-1-10 0,1-3-4 15,0 1 0-15,-3-1-6 16,-2-1-4-16,1 0-2 0,-1-3 2 0,-2 3 0 15,-2-3 4-15,0-1 4 0,0 2 3 0,-4-2 2 16,0 4 4-16,-2-3 0 0,-3 4 1 16,-1-2-3-16,-3 2-1 0,-4-4 0 0,0 4-4 15,-4 0-1-15,-2 3-2 0,-4-3 0 16,-1 3-2-16,1 2 2 0,-3-1 4 16,3 0 2-16,-1 1 1 0,1 5 2 0,1-1-1 15,1-1-3-15,0 2-5 0,2 5-4 16,-3-2-1-16,1-1-2 0,0 4-2 0,-3 0 4 15,-4 2-2-15,1-3 0 0,-3 2-2 16,-4 0-1-16,-2 3-2 0,-5 0-2 16,-1 1 3-16,-3-1 0 0,-1 1 0 0,-3 2 2 15,-2 1 1-15,0-1-2 0,0 2 0 16,2-1 1-16,-2 1 1 0,2 2-2 0,2-3 0 16,1 2 0-16,-1-2 1 0,0 1 1 0,3 3 0 15,1-4 2-15,-2 2-2 0,3-1 1 16,-3 1-2-16,3 2-3 0,-3-3 0 15,1 3 1-15,-1 1 1 0,-2-3 0 16,-2 3-1-16,1 0 1 0,-1 3 0 16,0-3 0-16,0 1 0 0,0 3 0 0,0-3 1 15,0 3 0-15,1-1 4 0,-1 1 2 0,0 1 2 16,0 3-1-16,0-3 3 0,-4 5-2 16,0 1-2-16,-2 3-5 0,-5 1-2 0,-1 4-1 15,-1 0 0-15,-4 2 0 0,3-1 1 16,-3 4 1-16,2-3-1 0,3 5 0 0,-1-4-1 15,3 2-3-15,2 1-15 0,3 0-34 16,3 3-44-16,7-3-50 0,3 0-42 0,5-1-43 16,9-1-92-16,5-2-130 0,9-1-106 15,9-2-90-15,12-2-28 0,9-6 5 16,13 0 89-16,10-4 150 0</inkml:trace>
  <inkml:trace contextRef="#ctx0" brushRef="#br0" timeOffset="8858.6">18087 1830 91 0,'0'0'131'0,"0"0"0"15,0 0-2-15,0 0-4 0,-2 0-1 16,2-4 6-16,-2 4 10 0,0-1 12 16,-1-2 15-16,1 2 21 0,0-3 22 0,0 3 16 15,0-1 8-15,2-3-3 0,-2 1-14 16,2-1-28-16,2-3-35 0,2 1-35 15,0-6-28-15,5 3-18 0,4-1-11 0,1-6-4 16,5 4-5-16,7-4-1 0,1 2-3 16,7 0-5-16,4-1-3 0,5 0-2 0,3-1-2 15,3 2-2-15,6 1-2 0,2 2-1 16,5-1-4-16,1 4-2 0,3 1-4 16,-1 0-6-16,1 3-5 0,-3 1-5 15,-1 3-4-15,-1 2-2 0,-4 3-2 0,0 0 1 16,-4 2-2-16,0 2-10 0,0 0-11 0,-2 1-21 15,0 0-50-15,0 2-98 0,-5-2-102 16,1 2-93-16,-3-2-73 0,-2-1-62 16,-1-2-23-16,-7-2 61 0,-5 2 85 0,-3-5 89 15</inkml:trace>
  <inkml:trace contextRef="#ctx0" brushRef="#br0" timeOffset="9098.79">19721 1542 21 0,'-8'-11'174'0,"1"0"-12"0,1-1-19 15,2 4-18-15,-1 0-19 0,3 3-16 16,2-3-12-16,2 4-4 0,0 1 3 0,3 2 7 16,-1 1 8-16,0 1 10 0,3 2 9 15,1 4 6-15,-2-1 7 0,3 6 2 0,-1 4 0 16,1 1-2-16,-1 5-5 16,-1 7 1-16,-1 0 7 0,0 1 9 0,-4 5 3 15,0-1 2-15,-2 1-7 0,-2-1-19 16,-2 1-30-16,-2-1-26 0,-5 0-33 0,-2-4-63 15,-1 0-108-15,-3-1-130 0,-2 0-151 16,-2 0-92-16,1-8-38 0,-1 3 19 16,4-6 84-16</inkml:trace>
  <inkml:trace contextRef="#ctx0" brushRef="#br0" timeOffset="10765.2">20718 1286 25 0,'-4'0'264'0,"-1"0"79"16,1 1 58-16,0-1 17 0,2 3 6 15,0 2-10-15,0 4-36 0,0 3-59 16,2 8-75-16,2 9-66 0,0 4-58 0,0 10-42 15,2 7-26-15,0 4-21 0,1 2-13 0,1 6-8 16,0-3-6-16,1 6-1 0,-1-5-10 16,2-2-15-16,-1 1-48 0,-1-5-94 15,-2-1-117-15,3-5-108 0,-1-3-111 0,-2-2-72 16,1-7 1-16,-1-2 68 0,0-8 105 16</inkml:trace>
  <inkml:trace contextRef="#ctx0" brushRef="#br0" timeOffset="11030.76">20724 1629 156 0,'0'-21'191'0,"0"3"-26"0,5-1-39 0,-1 3-29 15,4 2-21-15,3 2-18 0,4 0-17 16,-1 3-16-16,5 2-11 0,1 3-4 15,-1 3 1-15,2 1 2 0,-2 1 4 0,-2 5 8 16,0 2 14-16,-5 3 17 0,-3 3 18 16,-3 1 13-16,-4 4 9 0,-4 3-2 0,-2 2-11 15,-7 2-18-15,1 0-20 0,-5 4-30 16,0-2-46-16,-2-3-58 0,2 0-77 16,3-4-91-16,1-2-47 0,3-4-15 0,1-4 20 15</inkml:trace>
  <inkml:trace contextRef="#ctx0" brushRef="#br0" timeOffset="11216.87">21203 1508 45 0,'2'-7'308'0,"-2"6"78"16,-2 1 80-16,-3 3-18 0,-1 5-53 15,0 3-59-15,-1 4-59 0,3 3-72 16,0 3-78-16,2-1-78 0,2 4-81 15,0-2-91-15,4 0-87 0,0-3-78 0,3-1-64 16,1-2-50-16,1-4-30 0,1-3 29 16,1-4 55-16,-1-5 59 0</inkml:trace>
  <inkml:trace contextRef="#ctx0" brushRef="#br0" timeOffset="11663.23">21349 1592 103 0,'2'-2'223'0,"-2"4"10"0,-2 1-39 16,0 1-44-16,-1 2-38 0,1 2-35 15,0-1-37-15,2-2-38 0,-2 3-37 16,2-3-33-16,2-1-30 0,0 0-24 0,0-4-22 16,3 0-4-16,-1-3 12 0,2-1 19 15,1-2 26-15,-1-2 29 0,-2 3 40 16,3-1 35-16,-3 2 37 0,0-1 36 0,0 4 38 16,-2 1 27-16,3 1 14 0,-3 2 4 15,0 2-13-15,0 2-25 0,0-2-33 16,0 3-32-16,0-2-36 0,0 1-38 0,1-3-39 15,1 1-33-15,-2-1-32 0,2 0-27 16,0-3-15-16,1-2 1 0,-1-3 14 16,0-1 24-16,0-3 25 0,3 0 28 0,-3-1 32 15,2-4 29-15,-2 5 24 0,3-4 20 0,-3 4 20 16,2-1 15-16,-1 0 10 16,1 1 5-16,0 5 5 0,1-2 0 0,-1 1-4 0,0 4-8 15,3 0-9-15,-3 0-11 0,3 1-9 16,-3 2-8-16,0 2-2 0,1 2 13 15,-1 2 26-15,0 1 38 0,-1 4 50 0,-3 1 57 16,-2 5 49-16,-4 5 19 0,-1 0-9 16,-3 4-31-16,-1 1-51 0,-3 3-62 15,-1 0-55-15,-2-2-43 0,-2 4-38 0,2-6-69 16,-2 1-122-16,3-4-128 0,1 2-141 16,0-6-103-16,3-1-40 0,-1-6 25 15,3-1 97-15,3-6 120 0</inkml:trace>
  <inkml:trace contextRef="#ctx0" brushRef="#br0" timeOffset="12052.86">21713 1630 5 0,'6'-14'314'0,"-2"3"84"16,-2 2 81-16,-2 3-2 0,0 1-57 15,0 4-69-15,-2-3-70 0,2 4-80 16,0 4-82-16,0-3-76 0,2 4-59 15,1 0-61-15,-1-1-48 0,2 1-36 0,0-1-21 16,3-2 5-16,-1 1 21 0,0-3 38 16,1-3 38-16,1 1 31 0,-2-1 22 15,3 2 14-15,-3-2 12 0,1 1 13 0,-3 2 10 16,0-3 12-16,0 3 8 0,0 0 1 16,1 3-2-16,-1-1-6 0,0 1-12 0,0-2-25 15,1 2-35-15,-1-1-38 0,0 1-37 16,2-3-36-16,-1 0-26 0,1-3-3 15,3 1 12-15,-3-2 30 0,2-4 31 0,1 2 34 16,-1 0 26-16,1-2 29 0,-1 3 31 0,1 1 35 16,-3-1 40-16,2 4 41 0,-1-1 38 15,-3 4 23-15,2-1 4 0,-1 3-19 16,-1 0-28-16,0 2-38 0,0 2-47 16,1-2-64-16,-1 0-76 0,0 2-79 0,0-4-73 15,1 1-78-15,1-4-67 0,0-1-6 16,3-1 35-16,-3-4 56 0</inkml:trace>
  <inkml:trace contextRef="#ctx0" brushRef="#br0" timeOffset="12344.44">22210 1378 244 0,'9'-9'336'0,"-1"2"70"0,1 3 21 0,-3 0-2 16,0 4-28-16,1 4-43 0,-1 3-66 15,0-2-80-15,1 8-74 0,-3-2-57 16,2 2-46-16,-2 0-47 0,-1 0-65 15,1 2-74-15,-2-1-76 0,0-4-64 0,0 5-46 16,-2-5-13-16,2 0 16 0,-2-5 42 16,-2 3 56-16,-2-2 59 0,0-1 54 15,-5-3 49-15,1 1 51 0,-1-2 51 0,-1-1 51 16,-3 0 50-16,2 4 53 0,1-3 43 16,-1 2 26-16,1 2 8 0,-1 0-15 0,3 1-32 15,1 0-44-15,3 3-46 0,0-1-42 16,2 0-44-16,0 1-55 0,2-2-62 15,2 1-66-15,2 0-60 0,2-3-60 0,3-1-50 16,-1-3-32-16,5-1 1 0,0 0 34 16,-1-4 43-16</inkml:trace>
  <inkml:trace contextRef="#ctx0" brushRef="#br0" timeOffset="12457.64">22377 1555 175 0,'9'-1'180'0,"-3"1"-17"15,1-3-24-15,-1 3-27 0,0 3-29 0,1-3-34 0,-1 1-36 16,2-1-40-16,1 4-46 15,-1-4-59-15,1-4-48 0,1 3-22 0,-1-2 0 16</inkml:trace>
  <inkml:trace contextRef="#ctx0" brushRef="#br0" timeOffset="12569.55">22572 1496 214 0,'6'4'246'0,"-1"3"0"16,1 2-19-16,-2 4-30 15,1 4-39-15,-1 3-46 0,0-1-46 0,0 1-49 0,0 4-53 16,1-3-59-16,-1 3-64 0,0-5-74 15,0 0-41-15,-1-2-7 0,-3 0 21 16</inkml:trace>
  <inkml:trace contextRef="#ctx0" brushRef="#br0" timeOffset="12806.04">22619 1698 6 0,'-5'-11'227'15,"3"-1"39"-15,-2 1-3 0,2 2-48 16,2 3-44-16,0-1-45 0,0-1-38 15,4 3-38-15,0 0-27 0,1 1-16 16,1-2-10-16,0 2-8 0,1 2-4 0,-1-1-2 16,0 2 0-16,1-2 4 0,-3 3 5 15,0 0 3-15,-2 3 4 0,0-2 2 0,1 4 2 16,-3-1-2-16,-3 3-7 0,1 2-22 16,0-1-35-16,0 0-48 0,2 1-63 15,-2-1-58-15,0-3-24 0,2 2 5 0,0-4 24 16</inkml:trace>
  <inkml:trace contextRef="#ctx0" brushRef="#br0" timeOffset="13122.85">22754 1588 126 0,'4'-4'407'0,"-1"-1"94"0,-1 1 64 16,-2 0-45-16,2 4-86 0,0-1-99 16,2 1-107-16,0 1-90 0,1-1-75 15,1 4-62-15,0-3-62 0,1 2-60 0,1-2-48 16,1 3-36-16,-1-4-13 0,0 0 11 15,1-4 34-15,2 3 47 0,-3-2 43 0,3-2 32 16,-3 0 23-16,3 0 23 0,-3-2 23 16,1 3 20-16,-1-1 25 0,0 1 28 0,1 0 26 15,-3 4 12-15,3 0-2 0,-3 0-12 16,0 4-18-16,1 0-26 0,-1 1-26 16,1-1-28-16,-1 1-36 0,-2 2-43 15,2-3-45-15,1 2-40 0,-1-2-34 0,1 1-17 16,-1-2 3-16,0-1 23 0,3 0 34 15,-3-2 33-15,2 0 30 0,1-2 23 16,-1 2 19-16,1-2 13 0,-3 2 6 0,3 2 0 16,-3 0-12-16,3 2-26 0,-3 1-42 15,2 2-64-15,-1-1-58 0,-1 4-27 0,0-4 0 16,1 3 18-16</inkml:trace>
  <inkml:trace contextRef="#ctx0" brushRef="#br0" timeOffset="25997.08">25421 1035 123 0,'-2'0'153'0,"0"-3"-6"0,2 3-10 15,-2 0-11-15,2 0-6 0,0 0-5 16,0 0-1-16,0-2 5 0,-2 2 9 0,2-3 17 16,0 3 21-16,0-1 22 0,0 1 21 15,0 0 13-15,-2 0 3 0,2 1 2 0,0 2-11 16,0 6-20-16,0 4-30 0,0 9-27 16,0 11-28-16,0 8-28 0,2 5-25 15,-2 12-19-15,2 5-13 0,0 5-9 16,0 3-8-16,0 1-5 0,2 1-3 0,1 0-2 15,1-7-4-15,-2 2-13 0,0-5-33 16,1-3-81-16,-1-5-115 0,2-4-117 16,1-5-111-16,-1-4-90 0,0-5-18 0,1-4 54 15,-1-8 100-15,2-5 109 0</inkml:trace>
  <inkml:trace contextRef="#ctx0" brushRef="#br0" timeOffset="26244.61">25737 1571 67 0,'-22'-5'236'16,"1"5"43"-16,-2 1 0 0,0 7-19 0,-1 2-16 16,1 4-11-16,4 3-16 0,2 6-20 15,2 1-27-15,5 2-24 0,3 2-19 16,5-2-19-16,4 2-19 0,5-2-21 15,3-1-16-15,3-1-16 0,2-2-16 0,2-5-27 16,2 2-54-16,0-5-66 0,4-5-72 16,0-2-73-16,3-3-75 0,-1-4-73 15,3-4-2-15,-3-7 35 0,1 1 54 0</inkml:trace>
  <inkml:trace contextRef="#ctx0" brushRef="#br0" timeOffset="26448.17">26060 1349 160 0,'0'-24'326'0,"-2"6"86"0,2 6 35 0,-2-1 3 16,0 9-18-16,0 7-32 0,-2 3-59 0,-1 11-75 15,1 4-79-15,0 8-62 0,0 5-46 16,0 6-31-16,-1 3-17 0,1 2-13 16,0 1-6-16,0 0-6 0,-1 1-4 0,3-1-7 15,-2-4-15-15,2 2-35 0,-2-6-93 16,2 1-123-16,-1-6-122 0,1-1-118 15,2-6-71-15,0-3-8 0,0-3 68 0,2-5 109 16</inkml:trace>
  <inkml:trace contextRef="#ctx0" brushRef="#br0" timeOffset="27355.34">25082 1989 91 0,'15'-8'156'0,"6"-6"9"15,9-5 11-15,8 0 9 0,7-6 3 16,8-4-5-16,8-4-10 0,7-3-12 0,6-2-16 16,6-3-20-16,3 3-22 0,1-2-22 15,3 1-21-15,0 4-22 0,-4 1-16 0,-7 4-9 16,-9 2-6-16,-9 7 17 0,-10 0 50 15,-7 4 58-15,-12 6 45 0,-10 2 32 0,-8 3 15 16,-13 6-8-16,-9 2-42 16,-10 5-53-16,-9 4-37 0,-6 3-27 0,-8 3-13 15,-3 5-10-15,-4-2-6 0,-1 1-3 16,-3 4-10-16,2 0-3 0,2 1-7 0,2-4-1 16,5 2-4-16,3 0-1 0,5-4-3 15,7-2-1-15,6-2 1 0,4-2-4 16,4-3-3-16,6-1-2 0,7-1-2 0,2-2-8 15,6-2-29-15,3-2-57 0,4-2-99 16,4-1-102-16,2-1-93 0,2 1-111 16,2-3-42-16,2 1 24 0,-1-1 79 0,-1 2 93 15</inkml:trace>
  <inkml:trace contextRef="#ctx0" brushRef="#br0" timeOffset="27837.06">26264 1520 179 0,'-9'0'210'0,"1"2"-20"0,-3 2-30 15,-2 6-19-15,1 4-12 0,-1 3-10 16,-2 6-15-16,0 1-19 0,1 5-15 0,1 2-11 15,2 3-6-15,1-4 0 0,1 3 8 16,5-3 14-16,2-1 14 0,2-3 17 0,2-3 19 16,4-1 14-16,5-4 4 0,2-3 1 15,1-5-6-15,3-1-9 0,5-4-13 0,1-5-12 16,0-5-9-16,5-1-10 0,-3-3-8 16,3-6-7-16,-5 1-12 0,0-7-12 15,-2 1-12-15,-4-2-10 0,-4-2-6 16,-3 2-6-16,-3 2-8 0,-7-1-23 0,-2 5-67 15,-7 2-117-15,-1 3-120 0,-1 5-125 16,-4 2-91-16,3 4-30 0,1 0 40 16,0 0 99-16</inkml:trace>
  <inkml:trace contextRef="#ctx0" brushRef="#br0" timeOffset="28026.62">26571 1599 226 0,'10'-3'446'15,"-4"6"97"-15,-1 2 62 0,-3 4-63 16,0 3-105-16,0 5-103 0,0 4-102 16,0 3-96-16,0 1-63 0,0 0-57 0,3 1-91 15,-3-1-128-15,2 1-131 0,0-1-121 0,1 0-102 16,-1-5-38-16,0 0 41 0,-2-5 102 16,0 0 118-16</inkml:trace>
  <inkml:trace contextRef="#ctx0" brushRef="#br0" timeOffset="28154.07">26691 1825 3 0,'4'-9'298'0,"1"-1"52"0,-1 4 31 15,-2 2-52-15,0-1-85 0,0 1-106 16,2 2-117-16,1-3-119 0,3 1-115 0,1-1-93 16,1-3-39-16,3 0 5 0,0-4 34 0</inkml:trace>
  <inkml:trace contextRef="#ctx0" brushRef="#br0" timeOffset="28634.38">27030 1433 290 0,'13'-10'445'0,"-5"0"91"0,0 4 19 15,-3 2-44-15,-1 1-79 0,-2 7-101 16,0 4-101-16,-2 3-86 0,-2 4-60 16,2 4-37-16,-2-1-30 0,0 4-44 0,0 1-67 15,-3-1-92-15,3 3-90 0,-2-2-77 16,2-3-55-16,-2 0-16 0,2-1 30 0,0-4 71 15,-1-1 80-15,-1-3 74 0,2-4 69 16,-2 0 63-16,2-2 55 0,-3-4 56 16,3-1 59-16,2 3 56 0,-2-3 41 0,2 1 19 15,-2-1-1-15,2 4-26 0,-2-4-43 16,2 1-48-16,0 3-46 0,0 1-34 16,0 1-33-16,0-2-37 0,2 2-46 0,2-2-47 15,1 1-37-15,-1-1-33 0,2-1-16 16,3 0 7-16,-1-3 27 0,3-3 33 0,1 0 33 15,-1-1 28-15,2-2 26 0,-3-2 21 16,1 4 25-16,-1-3 29 0,-1 2 29 16,-3 4 32-16,1-3 30 0,-1 0 23 0,-2 3 6 15,0-2-13-15,-1 3-19 16,1-1-28-16,-2 1-30 0,2-4-31 0,2 4-24 16,1-1-18-16,-1-1-12 0,3-1-8 0,1 1-3 15,1-2 1-15,-1-4 7 0,1 4 8 16,0-2 9-16,1 0 12 0,-1 2 17 0,-1 3 22 15,1 1 21-15,-3 0 21 0,1 4 16 16,-1 4 3-16,1 1-10 0,-3 5-20 0,1 1-29 16,-1 5-64-16,-2-1-91 0,2 0-98 15,1 1-109-15,-1-5-82 0,1 1-32 16,1-4 22-16,3 0 61 0</inkml:trace>
  <inkml:trace contextRef="#ctx0" brushRef="#br0" timeOffset="28898.31">28418 1642 391 0,'-4'0'545'0,"-2"0"64"16,2 0 34-16,1 0-94 0,1 0-156 0,2 0-153 16,2 0-108-16,3 0-65 0,3 1-60 15,5-1-106-15,0 3-141 0,3 0-140 16,1-3-139-16,2 1-73 0,-4 3-13 0,-2-3 66 16,-2 2 119-16</inkml:trace>
  <inkml:trace contextRef="#ctx0" brushRef="#br0" timeOffset="29065.77">28365 1737 384 0,'-4'1'492'0,"0"3"79"0,2-3 31 0,2 2-88 16,2 2-130-16,4-1-114 0,3 3-91 0,1-3-74 15,3 2-65-15,2-1-95 0,0-1-143 16,4 0-143-16,0-2-158 0,0-1-85 0,0-1-26 15,-2-1 46-15,0-5 116 0</inkml:trace>
  <inkml:trace contextRef="#ctx0" brushRef="#br0" timeOffset="29944.31">29858 1359 55 0,'6'0'170'16,"3"-5"-3"-16,1 0-4 0,1-4-8 16,1-3-12-16,1-1-12 0,0-3-12 0,-1-2-1 15,1-1 5-15,-2 2 18 0,-1-1 33 16,-1-1 47-16,-5 3 44 0,-2 2 22 16,-2 1 0-16,-6 0-21 0,-3 4-37 0,-5-1-53 15,-6 6-55-15,-3 3-40 0,-4 1-24 0,-5 4-11 16,-2 4-10-16,-4 5-1 0,0 7 0 15,-2 5-1-15,-1 0 0 0,1 9 5 16,0 5 8-16,4 6 1 0,4 2 3 0,5 3 6 16,3 4 4-16,8 0-5 0,5-1 2 0,7-2 1 15,6 0-3-15,6-5-8 0,7-2-7 0,6-5-4 16,5-4-10-16,3-6-10 0,7-4-7 16,5-5-4-16,3-4-19 0,5-7-37 15,1-4-40-15,1-5-50 0,2-5-130 16,2-4-160-16,0-7-147 0,-2-1-81 0,0-8-22 15,-2-4 19-15,-5-5 112 0,-3-4 151 0</inkml:trace>
  <inkml:trace contextRef="#ctx0" brushRef="#br0" timeOffset="30146.31">30668 914 336 0,'9'-25'532'0,"-5"10"72"15,-4 5 52-15,0 9-61 0,-4 7-123 16,0 10-120-16,-1 12-79 0,1 10-40 15,0 8-25-15,0 7-20 0,-1 8-24 16,1 5-31-16,0 3-35 0,0 4-35 0,0 2-30 16,1-2-44-16,-1 5-51 0,2-3-52 0,0-2-51 15,0-3-95-15,0-2-170 0,2-2-161 16,-2-8-91-16,2 0-22 0,0-10 10 0,0-4 76 16,4-9 162-16</inkml:trace>
  <inkml:trace contextRef="#ctx0" brushRef="#br0" timeOffset="42916.63">25959 3787 49 0,'0'-13'231'16,"0"-2"38"-16,-2 1 6 0,2 4-9 15,-2 0 1-15,2 1 6 0,-3 3 6 16,3 0 3-16,-2 1-9 0,2 2-21 0,0 3-32 15,-2 3-29-15,0 5-32 0,-2 10-32 16,-2 7-30-16,-3 8-30 0,-2 7-18 16,1 4-16-16,-3 6-13 0,-2 4-7 15,-2 4-6-15,3 0-3 0,-3 1-4 0,0-4-11 16,0 3-20-16,0-3-67 16,2 0-112-16,0-2-118 0,3-7-112 0,1 0-108 15,2-5-40-15,1-6 32 0,2-2 96 0,-1-9 108 16</inkml:trace>
  <inkml:trace contextRef="#ctx0" brushRef="#br0" timeOffset="43150.32">25840 3920 192 0,'4'-24'409'0,"1"2"65"15,-3 6 60-15,0 7-41 0,0 9-72 16,0 8-81-16,5 9-76 0,-1 9-57 15,2 7-55-15,1 9-60 16,1 4-37-16,3 5-26 0,0 3-14 0,2 1-12 0,-3 4-15 16,1-2-32-16,0 1-86 0,-3-3-115 15,-1 0-109-15,-1-5-94 0,1 0-92 16,-3-5-30-16,-2-3 50 0,-2-4 98 16,-4-6 99-16</inkml:trace>
  <inkml:trace contextRef="#ctx0" brushRef="#br0" timeOffset="43282.36">25855 4523 36 0,'-8'-21'202'0,"1"4"11"0,1 0-34 15,2 4-60-15,4 1-54 0,2 4-44 16,2-1-54-16,7 0-69 0,-1 2-58 0,5-1-29 16,0 3-12-16</inkml:trace>
  <inkml:trace contextRef="#ctx0" brushRef="#br0" timeOffset="43618.82">26179 4222 96 0,'11'-11'240'0,"-1"1"40"15,1 1-14-15,1 4-18 0,1-2-16 16,0 4-19-16,2 2-17 0,2 1-19 16,-1 4-18-16,-1 4-15 0,2 4-11 15,-4 5-11-15,0 5-15 0,-5 4-22 16,1 6-24-16,-5 5-20 0,-2 2-15 15,-4 5-10-15,-2-1-6 0,-3 2-3 16,-1-2 1-16,-5-1-1 0,0 0 2 0,-4-6-3 16,0-1-2-16,-2-3 1 0,-2-6-2 15,-2-1 0-15,2-4-3 0,-2-3 0 16,-1-7 1-16,1-2-1 0,2-5 1 0,0-4 14 16,4-1 18-16,2-3 17 0,4-5 16 15,5-1 15-15,4-1 9 0,4 0-5 16,6-2-9-16,3-3-13 0,6 2-17 0,4-2-15 15,7 0-10-15,1-1-9 0,3 0-25 16,4 0-84-16,0-2-128 0,4 1-133 0,0 1-148 16,3-4-75-16,-1 0-23 0,0-1 57 15,1-1 115-15</inkml:trace>
  <inkml:trace contextRef="#ctx0" brushRef="#br0" timeOffset="44427.03">27411 3552 48 0,'2'-8'280'0,"0"4"66"0,0-1 37 15,0 2 1-15,0 3 9 0,1 1-7 0,-1 6-26 16,0 7-45-16,0 6-52 0,0 9-59 16,0 8-68-16,0 9-56 0,0 3-34 0,3 4-21 15,-3 7-12-15,2-1-11 0,0 1-24 16,0-2-57-16,1 4-95 0,-3-6-98 16,2 1-89-16,-2-6-78 0,2-1-56 15,1-7-23-15,-1-3 53 0,0-6 76 0,-2-6 79 16</inkml:trace>
  <inkml:trace contextRef="#ctx0" brushRef="#br0" timeOffset="44893.52">27457 4360 181 0,'-8'-21'255'15,"-1"5"26"-15,-1 3 9 16,-3 4 5-16,0 5 3 0,1 4 1 0,-1 3-20 16,0 2-40-16,1 8-48 0,1-2-48 15,3 3-43-15,3-2-46 0,1 5-42 0,4-5-43 16,4 2-55-16,1-2-59 0,3 0-59 15,5-7-42-15,2 0-30 0,2-2-11 16,2-6 16-16,2-3 30 0,0-3 39 0,2-2 42 16,0-3 37-16,1-2 36 0,-5 3 29 15,-2-2 34-15,-2 2 34 0,-3 1 29 16,-1 3 31-16,-3 0 28 0,1 4 24 16,-5-2 16-16,0-1 2 0,0 4-8 0,1-1-20 15,-3 0-21-15,2 2-24 0,0-1-24 16,1-4-19-16,1-1-11 0,2-3-6 15,1 2-4-15,-1-2-2 0,3 4-1 16,-1-1 0-16,1 0 1 0,-2 3 6 16,1 2 15-16,-1 4 17 0,-1 3 18 0,-2 2 15 15,1 1 5-15,-1 3-3 16,0 0-11-16,1-1-17 0,-1 1-18 0,0 0-15 16,1 2-8-16,1-6-5 0,-1 3-3 0,1-2 1 15,1-1-3-15,-1-4 3 0,1-1 2 16,-1 4 9-16,0-4 18 0,-1 0 28 15,1 0 30-15,-1 0 32 0,-1 1 25 16,0 2 10-16,1 2-8 0,-1-4-21 0,0 4-29 16,1-1-35-16,-3 2-61 0,2-2-100 15,1 1-115-15,-1-1-131 0,2-3-118 16,1-1-58-16,-1-4 1 0,-1-1 63 0,1 0 98 16</inkml:trace>
  <inkml:trace contextRef="#ctx0" brushRef="#br0" timeOffset="45208.17">29108 3486 88 0,'-2'-1'477'0,"-2"1"91"0,-2 5 60 16,-3 8 19-16,1 7-115 0,-3 6-149 15,1 8-123-15,-1 10-81 0,3 7-54 0,-1 7-36 16,3 9-30-16,1 1-23 0,1 3-17 16,2 1-13-16,2 3-18 0,2-1-21 0,0 2-29 15,3-6-79-15,-3-3-125 0,2-4-128 16,2-1-114-16,-1-7-93 0,1-4-29 15,-2-6 48-15,-2-6 111 0,2-4 121 0</inkml:trace>
  <inkml:trace contextRef="#ctx0" brushRef="#br0" timeOffset="45421.86">29030 4054 151 0,'2'-53'284'0,"0"7"51"0,3 8 7 0,-1 4-17 15,2 5-14-15,0 4-14 0,5 5-13 0,0 5-21 16,1 4-31-16,1 2-37 0,0 5-34 0,2 4-32 16,-3 8-32-16,1 1-25 0,0 4-22 15,-5 4-14-15,1 3-12 0,-5 1-12 0,-4 4-7 16,-2 3-24-16,-3-2-53 0,-3 3-104 16,0-5-123-16,-1 0-126 0,1-4-113 15,-1-4-44-15,3-3 19 0,2-8 82 0,1-1 114 16</inkml:trace>
  <inkml:trace contextRef="#ctx0" brushRef="#br0" timeOffset="45605.21">29424 3514 418 0,'12'-15'548'0,"-3"6"68"0,-3 5 46 0,-1 7-96 0,-1 6-149 0,-2 7-141 15,0 9-101-15,-2 4-63 16,2 6-46-16,-2 8-26 0,2 2-26 0,-2 4-27 0,0 2-56 15,0 4-134-15,0 0-140 0,-2-1-143 16,2 1-105-16,-2-6-45 0,0 0 19 16,0-6 112-16,2-6 130 0</inkml:trace>
  <inkml:trace contextRef="#ctx0" brushRef="#br0" timeOffset="45820.26">29513 4084 10 0,'4'-9'276'0,"2"1"66"0,-2 4 73 16,3-1-7-16,-3 2-16 0,2 3-26 16,3 3-27-16,-1 2-46 0,1-1-61 0,-3 3-58 15,3 2-54-15,-5 1-36 0,0 5-27 16,-4-1-17-16,-4 6-13 0,-2 0-15 0,-5 3-27 16,-4-2-67-16,-4 4-104 0,-2-1-129 15,0-3-134-15,-5 0-100 0,3-5-35 16,0-6 31-16,2 1 85 0,2-6 118 0</inkml:trace>
  <inkml:trace contextRef="#ctx0" brushRef="#br0" timeOffset="48045.89">28977 2316 45 0,'-2'0'51'0,"0"0"6"16,2 0 5-16,-2 0 5 16,2 0 5-16,-2 0 0 0,2 0-5 0,0 0-7 15,0 0-7-15,0 0-10 0,0 0-8 16,0 0-5-16,0 0 0 0,2 0 4 0,-2 0 14 16,2 0 22-16,2 4 26 0,0-4 28 0,3 1 28 15,-1 1 22-15,5 1 16 0,-1-1 5 16,5 1 4-16,4-2 2 0,2 4-1 0,5-2-6 15,3 1-7-15,5 1-11 0,4-2-20 16,5 1-23-16,5-3-25 0,3-1-23 0,6 3-19 16,7-3-20-16,1 0-9 0,7 0-11 0,2 0-3 15,7 0-5-15,1 0-5 0,7 0-1 16,4 0-2-16,5 0-2 0,-1 1-2 0,3-1-2 16,1 4-1-16,1-4-3 0,-1 1 4 15,1 2 2-15,-2 2 1 0,-1-4 0 0,1 5 1 16,-5-1 1-16,0 3-3 0,-4-2-4 15,-2 1 2-15,-2 2-1 16,-7 0 2-16,-4 0 0 0,-4-3 0 0,-6 3 2 0,-7-1-2 16,-6 0-1-16,-6 0-5 0,-5-3 2 15,-6 0-1-15,-6 0-1 0,-3-2-1 0,-6 1-10 16,-2-1-12-16,-2-3-40 0,-4 1-95 16,-2-1-149-16,-3 0-160 0,1 0-103 0,-5-1-46 15,0-2 6-15,-4-1 79 0,-2 0 139 0</inkml:trace>
  <inkml:trace contextRef="#ctx0" brushRef="#br0" timeOffset="54265.88">18891 2875 43 0,'0'-3'169'0,"0"3"-17"16,0-1-22-16,0 1-17 0,0-4-11 15,0 4-7-15,0-1-3 0,2 1 1 0,-2 0 7 16,0 0 8-16,0 0 8 0,0 0 9 16,0 0 12-16,0 0 14 0,0 0 13 15,0 1 15-15,0-1 13 0,0 4 11 0,0-3 2 16,-2 2-5-16,0 3-17 0,0 4-23 16,-2 3-29-16,-3 4-29 0,-1 12-28 0,-3 6-23 15,-1 9-17-15,-3 4-12 0,0 6-6 16,-2 8-5-16,-2 0-4 0,2 5-2 15,-2-3-2-15,2 5-3 0,-2 0 0 16,2 0-6-16,0-1-9 0,0-4-30 16,0-1-64-16,0-2-89 0,0-2-98 0,1-5-90 0,3-6-86 15,0-3-64-15,3-8 16 16,1-7 64-16,3-1 83 0</inkml:trace>
  <inkml:trace contextRef="#ctx0" brushRef="#br0" timeOffset="54518.99">18713 3344 125 0,'9'-37'295'0,"-3"7"68"16,1 2 16-16,-1 5-12 0,-2 3-6 16,3 4-11-16,-1 6-25 0,2 1-41 15,1 3-43-15,1 10-41 0,3 7-43 0,0 6-42 16,4 9-35-16,-2 6-24 0,1 10-19 15,1 3-13-15,0 4-8 0,0 1-11 16,0 3-4-16,-2 1-1 0,2 0-4 0,-2 0-8 16,-3-3-16-16,1 1-44 0,0-2-95 15,-3-1-116-15,-1-4-108 0,-3-2-106 16,1-4-75-16,-5-3-3 0,0-7 69 16,-4-1 101-16</inkml:trace>
  <inkml:trace contextRef="#ctx0" brushRef="#br0" timeOffset="54680.11">18802 3942 212 0,'-8'-16'351'0,"2"6"59"15,1-3 14-15,1 2-39 0,4 2-59 16,2 0-68-16,5 1-62 0,1-1-55 16,5 1-60-16,2 2-80 0,1 0-98 0,3-2-93 15,1 3-96-15,1 0-115 0,0-1-67 16,-2 1 3-16,2-3 56 0,0 2 68 15</inkml:trace>
  <inkml:trace contextRef="#ctx0" brushRef="#br0" timeOffset="55094.22">19365 3674 213 0,'9'-3'323'0,"-3"-2"69"0,-2 4 2 0,3-3-15 0,-1 0-19 0,0 0-25 15,1-1-39-15,1 3-51 0,1-2-56 16,-1 2-47-16,3 2-40 0,2 0-29 0,-1 2-22 16,1 2-13-16,2 3-6 0,0 5-4 15,-1 4-3-15,1 2-4 0,-2 2-4 16,0 2-3-16,-3 3-5 0,1 3-3 0,-5-2-1 16,0 3-3-16,-3 4 0 0,-3-4-1 15,-5 2 1-15,-1 2 1 0,-2-3-3 16,-5 3-2-16,-4-3-6 0,0 0-5 15,-4-2-5-15,-3-2-7 0,-1-2-2 0,0-4-6 16,-1-3 2-16,-1-5 3 0,1-3 6 16,1-8 3-16,2-1 6 0,2-5 5 15,4-4 4-15,4-6 0 0,4 1-1 0,7-2 2 16,2-3 4-16,7 0 8 16,3 2 6-16,5 0 6 0,4 2 4 0,4 0 2 15,5 0-5-15,4 5-4 0,2-1-6 16,2-2-24-16,-1 4-83 0,4 1-136 0,-3 1-140 15,0-2-141-15,0 1-77 0,0-1-19 16,-3-4 58-16,1 2 121 0</inkml:trace>
  <inkml:trace contextRef="#ctx0" brushRef="#br0" timeOffset="61016.49">20847 3081 126 0,'0'-4'109'16,"0"4"-22"-16,0-1-17 0,0 1-15 0,0-3-11 16,0 3-6-16,0-2-3 0,0 2 4 15,0 0 13-15,0 0 15 0,0 0 25 16,0 0 28-16,2 0 36 0,-2 0 44 0,2 2 51 16,0 2 50-16,1 6 27 0,-1 0 2 15,2 6-21-15,-2 6-44 0,2 4-59 0,0 6-67 16,1 6-52-16,-1 3-35 0,2 1-21 15,1 6-13-15,-1 0-6 0,2-2-6 16,1 1-8-16,-1-2-17 0,-1 0-50 0,1-2-83 16,-1-4-98-16,1 2-101 0,-2-3-103 15,3-4-87-15,-3-2-6 0,-2-4 55 16,1-5 81-16,-1-6 94 0</inkml:trace>
  <inkml:trace contextRef="#ctx0" brushRef="#br0" timeOffset="61315.28">20938 3274 31 0,'-4'-20'257'0,"2"5"49"0,0-1 15 0,-1 3-32 15,1 3-34-15,2 0-38 0,2 4-37 0,3 2-33 16,1-1-28-16,0 2-22 0,5 2-20 15,0 2-15-15,-1 2-12 0,3 2-8 16,2-1-5-16,-3 5 3 0,1-1 12 16,0 1 23-16,-1 4 25 0,-3-1 20 0,-1 5 11 15,-1 0 2-15,-5 2-12 0,-2 3-23 16,-2 0-28-16,-5 3-27 0,-1 3-25 0,-3-3-37 16,-1 1-71-16,-3-1-100 15,0-1-108-15,0-2-107 0,3-1-112 0,-1-6-38 0,2-4 30 16,3-2 78-16,-1-4 98 0</inkml:trace>
  <inkml:trace contextRef="#ctx0" brushRef="#br0" timeOffset="61515.14">21294 3038 24 0,'8'-16'380'0,"1"7"105"0,-3 1 83 16,-2 7 0-16,-2 2-59 15,3 7-100-15,-3 8-109 0,2 6-99 0,-2 4-82 16,2 8-49-16,0 5-32 0,1 4-24 0,-1-1-27 16,0 4-67-16,0 0-109 0,-1 0-120 0,1 0-118 15,0-4-119-15,0 1-46 0,0-4 26 16,-1-4 86-16,-1-1 110 0</inkml:trace>
  <inkml:trace contextRef="#ctx0" brushRef="#br0" timeOffset="61762.8">21404 3507 21 0,'2'-13'296'0,"-2"-1"56"15,2 3 49-15,-2 2-27 0,2 1-45 16,2 5-52-16,1-2-49 0,1 2-42 0,0 3-42 16,3 3-43-16,1 2-29 0,1-2-21 15,-1 6-13-15,1 0 2 0,0 1 11 16,-3 4 18-16,-2-1 15 0,1 0 8 15,-5 2 5-15,0 4-11 0,-4 0-17 0,-2-1-27 16,-3 2-28-16,-1-3-49 0,-3 3-86 0,-1-2-111 16,-3 2-111-16,2-6-118 0,-2 1-84 15,-2-5-13-15,0 0 51 0,0-4 92 16</inkml:trace>
  <inkml:trace contextRef="#ctx0" brushRef="#br0" timeOffset="62592.73">20400 2758 15 0,'3'-5'260'0,"-3"1"63"0,2 0 38 16,-2 4 4-16,0-2-2 0,0 2-7 16,0 2-18-16,0 3-29 0,0 3-42 15,-2 5-43-15,-1 8-42 0,-1 8-40 16,-2 12-40-16,-3 13-28 0,-1 9-21 0,-5 14-15 16,-4 8-11-16,-4 13-10 15,-1 5-4-15,-3 7-1 0,-5 6-5 0,0 6-4 16,-2 0-4-16,1 2-10 0,-1-5-28 15,2-2-81-15,0-5-137 0,5-8-144 0,-1-7-143 16,5-8-68-16,2-5-18 0,2-10 59 0,4-3 125 16</inkml:trace>
  <inkml:trace contextRef="#ctx0" brushRef="#br0" timeOffset="69166.89">22801 3480 60 0,'-2'0'211'0,"2"0"14"0,0-2-30 15,0 2-17-15,2-4-4 0,2 3 8 16,4-2 14-16,5-2 30 0,4 1 31 15,4-2 13-15,5 0 6 0,3-2-14 0,5-1-26 16,0 0-40-16,4-3-44 0,0 3-40 16,2-2-36-16,1 1-32 0,-1-3-16 0,0 2-14 15,0 1-4-15,-2-5-15 0,-2 5-39 16,-4-2-90-16,0 0-115 0,-5 2-111 16,-1 0-116-16,-3 0-80 0,-4-3-13 0,-2 1 64 15,-2 0 98-15</inkml:trace>
  <inkml:trace contextRef="#ctx0" brushRef="#br0" timeOffset="69427.89">23503 3005 239 0,'0'0'318'0,"3"3"58"16,-1 2-4-16,0 0-18 0,2 6-20 0,2 2-23 15,1 1-38-15,-1 3-46 0,3 3-48 16,-3 4-38-16,2 0-31 0,-1 4-23 0,-3 0-20 16,0 5-18-16,-2-3-9 0,-2 3-10 15,-4-3-8-15,0 4-10 0,-5-1-15 0,1 0-33 16,-5-1-64-16,-2-1-103 0,3-2-112 16,-1-1-121-16,2-3-98 0,1-6-29 15,1 1 34-15,3-5 85 0,4-4 102 16</inkml:trace>
  <inkml:trace contextRef="#ctx0" brushRef="#br0" timeOffset="69793.37">24043 2837 3 0,'2'-5'255'0,"0"0"63"0,1 5 64 16,-1 5 24-16,0 5 8 0,2 11-10 15,0 7-30-15,0 6-46 0,1 9-73 16,1 6-81-16,-2 2-67 0,3 3-46 0,-3 4-24 16,2-3-18-16,1 3-10 0,-3-7-21 15,0 2-54-15,0-6-93 0,1-1-112 0,-1-3-107 16,0-3-124-16,-2-5-60 0,0-3 11 16,0-6 70-16,0-5 99 0</inkml:trace>
  <inkml:trace contextRef="#ctx0" brushRef="#br0" timeOffset="69992.06">24350 2939 364 0,'6'-22'541'0,"-1"6"69"16,-1 2 40-16,-2 8-81 0,0 6-137 15,0 4-157-15,0 11-108 0,3 6-68 0,-1 9-37 16,0 4-26-16,0 7-17 0,3 4-18 15,-1 1-15-15,0 1-31 0,1-2-79 0,-3 1-126 16,-2 1-125-16,2-5-122 0,-2-1-86 16,-2-3-23-16,0-1 49 0,-2-7 111 0</inkml:trace>
  <inkml:trace contextRef="#ctx0" brushRef="#br0" timeOffset="70142.42">24274 3426 330 0,'-4'-11'493'16,"-1"2"71"-16,1 0 27 0,0 3-81 0,2 1-122 16,2 1-126-16,2-1-116 0,2 4-111 15,5-2-134-15,3-2-128 0,3 4-108 0,2-4-103 16,4-1-90-16,0-3-13 0,3-2 64 0,-1-3 92 16</inkml:trace>
  <inkml:trace contextRef="#ctx0" brushRef="#br0" timeOffset="70342.64">24689 3014 141 0,'12'-20'334'0,"-3"2"109"0,-3 2 46 0,-1 6 2 0,-5-2-19 16,0 4-42-16,-5 7-82 0,1 1-99 15,-2 5-90-15,-3 4-59 0,1 7-32 16,-3 4-19-16,3 5-11 0,1 4-10 0,1 0-4 16,4 2-4-16,2 2-5 0,2-3-6 15,2-1-2-15,5 0-1 0,1-3-6 16,3-3-9-16,0-1-20 0,4-4-45 15,0-3-110-15,2-5-129 0,2-1-126 0,2-7-124 16,0-4-54-16,5-4 8 0,-3-6 89 16,3-5 118-16</inkml:trace>
  <inkml:trace contextRef="#ctx0" brushRef="#br0" timeOffset="70523.77">25174 2858 153 0,'14'-37'351'0,"-1"3"104"15,-2 6 44-15,-1 7-2 0,-1 3-26 16,-3 7-52-16,2 7-72 0,1 7-88 0,-1 6-81 15,-1 8-55-15,-1 11-37 0,0 3-26 16,-1 8-22-16,-1 4-17 0,0 3-8 0,0 2-14 16,1 0-15-16,-1-3-26 0,0-1-63 15,0 0-133-15,3-4-149 0,-3-4-156 16,2 1-76-16,-2-6-23 0,1-3 38 0,1-6 122 16</inkml:trace>
  <inkml:trace contextRef="#ctx0" brushRef="#br0" timeOffset="74388.84">19116 2552 62 0,'-7'-5'112'0,"1"3"-15"0,2-1-11 0,-3 2-10 15,3-2-10-15,0 3-6 0,0-2-10 16,-1 2-8-16,1-3-4 0,0 3-4 16,0 0 1-16,-1 0 3 0,-1 0 2 0,2 0 4 15,-2 3 4-15,-3-3 3 0,1 2 3 16,-1 1 0-16,1-2 3 0,-3 2 2 0,0 1-2 15,1 0 2-15,-3 1-5 0,3 3-3 16,-3-4-8-16,2 3-8 0,-1-1-9 16,-1 2-6-16,0 1-6 0,-2-1-1 0,1 4-2 15,-1-2-1-15,0 5 4 0,-2-1 1 16,0 2 4-16,-2 0 2 0,0 2 5 0,0 1 5 16,0 2 4-16,0-2 2 0,0 5 1 15,0-3 0-15,2 4-4 0,-2 3-4 16,2-2-4-16,0 3-3 0,0 1-4 0,0 4-2 15,2-1 0-15,3 5-2 0,-3-2 0 16,2 2 4-16,0 3 1 0,3-2 6 0,-1 3 6 16,1-1 10-16,1 2 6 0,1 2 6 15,-1 0 6-15,1-1 5 0,1 1 0 16,3 3-2-16,0-3-3 0,2 3-3 0,2-4-4 16,0 5-8-16,2-4-4 0,2 2-6 15,2-1-4-15,1 0-6 0,1 0-5 16,3-1-2-16,-1-1-2 0,3 1 3 15,2-1 2-15,0-4 1 0,2 2 2 0,2-2 3 16,0-1 1-16,2-4-1 0,2 1-1 16,1-2 1-16,3 0-3 0,1-5-3 15,1 0-3-15,3 0-3 0,0-5-5 16,2 1-4-16,-1-4 1 0,3-2 0 0,-2 0-2 16,2-3 0-16,2-2 2 0,-2-2 4 15,2-3 2-15,1-1 2 0,1-4 1 16,0-3 1-16,0-5-1 0,3-2-2 0,1-6-2 15,3-1-2-15,-1-7-1 0,1-3 1 16,1-6-1-16,1-1 1 0,0-4-1 16,-1 0-1-16,-1-5 1 0,-3 2 0 15,-1-1 2-15,-1-1 1 0,-4-1 0 0,-2-2 1 16,-2 1 2-16,-4 2-1 0,-1-2-1 16,-3-1 3-16,-1 1 1 0,-4-2 1 0,0-1-1 15,-4 0 0-15,0-5 0 0,-4 3-3 16,0-6-1-16,-3-1-2 0,1-1-3 15,-5-2 2-15,1-2-3 0,-3 0 0 16,-2-1-1-16,-2 4 3 0,-2-2 5 0,-2 1-1 16,-3 3 4-16,-1 2 3 0,-3 2 4 15,-4 1-2-15,1 3-2 0,-3 1 3 0,-2 1-2 16,-3 4-2-16,-1-1-2 0,0 2 0 16,-3 1-3-16,-1-2-2 0,-3 2 0 0,1 3-2 15,-3 1-2-15,-2 1-1 0,0 2-1 16,0 4-2-16,-2-2-2 0,0 5-1 0,0 2-1 15,0 2-2-15,0 2-5 0,3 0-7 16,-3 5-10-16,2-2-14 0,0 5-14 16,2-1-22-16,-2 1-60 0,5 3-116 0,-1 2-128 15,2-2-122-15,3 5-86 0,4-3-32 16,0 4 37-16,4 0 109 0,2 4 129 16</inkml:trace>
  <inkml:trace contextRef="#ctx0" brushRef="#br0" timeOffset="75716.66">20957 2165 38 0,'-4'-1'171'0,"2"1"-12"0,-2-4-11 16,1 4-4-16,-1-1-4 0,2 1-5 16,-2 0-6-16,0 0-6 0,-3 0-7 15,3 0-9-15,-2 1-7 0,-1-1-4 0,-1 4-1 16,1-3-4-16,-1 2-4 0,0-2-2 16,-3 3 1-16,3 0 4 0,-5 3 4 15,2-1 6-15,-1 3 2 0,-3 0-1 0,0 2-7 16,0 3-15-16,0 0-11 15,0 1-16-15,-1 4-7 0,1 2-8 0,-2 0-2 16,0 5-2-16,0 3-2 0,0 3 0 0,0 2-1 16,0 4 2-16,0 3 1 0,0 2 2 15,0 2-1-15,0 2 3 0,3 3-4 16,-3 1-5-16,2 3-8 0,2 4-4 0,0 0-3 16,1 1-6-16,1 0 0 0,1-1 0 15,1 1 0-15,3 1-1 0,1 0 0 16,3 0 1-16,0 2-4 0,4-4 1 0,0 2-1 15,5-1 2-15,-1 3-3 0,5-1 1 16,1-1 1-16,3 2 0 0,2-2-2 0,2-2 0 16,2 4 0-16,1-3 2 0,3-4 2 15,3 3 1-15,1-4 5 0,3-3 1 16,2-1 2-16,0-4 1 0,4-5-1 16,2-3-1-16,0-4-1 0,5-5-2 0,-1-7-2 15,3-2-1-15,-1-6-1 0,3-4 0 16,0-9 0-16,1-1 0 15,1-6 0-15,0-4-6 0,-2-4 1 0,1-2 0 16,-1-5 0-16,-2-1 0 0,-3-3 0 0,1-3 2 16,-5 2 0-16,0-7-2 0,-4 2 2 15,-2-4-1-15,-2 0 4 0,-3-3 0 16,-3-3 3-16,-1-2 1 0,-4-2 3 0,0-2 4 16,-4-3 2-16,0-3-2 0,-2-1 1 15,-4 0-1-15,-1-1-5 16,-3-3 0-16,-3 3-3 0,-4-4 3 0,0 1 1 0,-4 0 2 15,-5-1 4-15,1 0-2 0,-5 1 4 16,-2 2 4-16,-4-1 0 0,0 1 2 0,-4-1-1 16,-1 6 6-16,-3-2 2 0,-1 2 0 15,-1 4 4-15,-3-2-2 0,0 4-2 16,-2 2-6-16,-2 2-2 0,0 3-7 16,0 3-5-16,-2 0-6 0,0 1-1 0,0 5-4 15,-2 3-12-15,0 2-16 0,0 5-22 0,-3 0-21 16,1 5-23-16,-3 3-39 0,3 1-84 15,2 2-123-15,2 1-116 0,4 3-120 0,4-1-53 16,3 5 2-16,3 0 71 0,3 0 127 16</inkml:trace>
  <inkml:trace contextRef="#ctx0" brushRef="#br0" timeOffset="93802.89">22073 4284 254 0,'2'-3'355'16,"0"1"70"-16,0-1-4 0,0 3-15 15,0 5-27-15,2 2-36 0,-1 5-50 16,1 7-55-16,0 9-54 0,2 6-50 0,-1 7-43 16,1 5-34-16,0 5-24 0,1 3-14 15,-1 1-6-15,0-1-5 0,1 1-4 16,-1-1-2-16,0-1-10 0,1-3-28 16,-1-6-71-16,0 0-110 0,1-5-113 0,-1-5-102 15,3-1-108-15,-1-7-35 0,1-3 36 16,1-7 92-16,1-6 103 0</inkml:trace>
  <inkml:trace contextRef="#ctx0" brushRef="#br0" timeOffset="93998.56">22462 4746 274 0,'-4'-20'373'0,"-3"1"86"0,-3 6 3 15,-1 1-34-15,-1 7-51 0,-1 0-60 16,0 2-83-16,1 6-102 0,-1 2-108 15,2 0-109-15,3 4-90 0,1 3-77 0,3 0-57 16,4 1-36-16,2-1-5 0,3-1 21 0,3-1 31 16,0-1 34-16,5-2 39 0,0-2 38 15,4-2 39-15,-2-3 38 16</inkml:trace>
  <inkml:trace contextRef="#ctx0" brushRef="#br0" timeOffset="94216.88">22494 4774 9 0,'10'-4'98'0,"-1"3"30"15,-1-2 28-15,-1 2 23 0,-3 1 16 16,-2 0 7-16,0 0-2 0,0 0-16 0,-2 0-26 15,0 1-33-15,-2 2-33 0,2 2-29 0,0-4-25 16,0 5-17-16,2-2-12 0,-2 1-5 16,2-1-4-16,3 1 0 0,-1-1 0 15,0 3 2-15,0-3 4 16,3 2 4-16,-3-1 6 0,2 3 7 0,-2-2 5 0,-1 0 7 16,-1 3 0-16,0-1-3 0,-2 0-8 15,-2 1-24-15,-3 2-41 0,1-2-52 16,0 4-60-16,-2-6-59 0,1 2-61 15,1-1-53-15,0-2-4 0,0 0 26 16,4-6 45-16</inkml:trace>
  <inkml:trace contextRef="#ctx0" brushRef="#br0" timeOffset="94563.07">22600 4874 147 0,'6'-9'238'0,"0"3"7"0,1 1-6 16,-1 0-17-16,0 1-29 0,-1 3-34 15,-1-3-37-15,0 4-37 0,0-1-39 16,1 1-43-16,-1 0-40 0,2 0-36 15,-2 0-32-15,3 0-29 0,-1 0-17 0,0-3 3 16,3 0 18-16,-3-2 25 0,3 1 24 16,-1-1 24-16,1-3 22 0,-1 4 16 15,-2 0 14-15,1 1 12 0,-1-2 14 0,-2 4 14 16,1 1 12-16,-1-3 10 0,0 3 4 16,-2 0-3-16,0 0-9 0,0 3-10 15,-2-3-17-15,3 1-20 0,-3-1-25 0,2 0-30 16,-2 0-31-16,2 0-28 0,0 0-19 15,0-1-6-15,2-3 10 0,0-1 17 16,1 1 28-16,-1-3 33 0,0 2 34 16,0-3 37-16,3 4 36 0,-3-1 34 15,0 4 34-15,0-1 22 0,1-1 14 0,-1 3-3 16,0 3-14-16,0-1-25 0,3-1-28 16,-3 3-34-16,2 0-45 0,1-3-54 15,-1 3-66-15,3-3-89 0,-3-1-50 16,0 0-20-16,1-1 7 0</inkml:trace>
  <inkml:trace contextRef="#ctx0" brushRef="#br0" timeOffset="94928.1">23120 4466 28 0,'5'-6'308'0,"-1"1"77"0,-2 5 65 0,-2 2-32 15,0 2-54-15,0 6-63 0,0 4-70 16,0-2-75-16,0 6-72 0,0 2-66 15,2-4-65-15,-2 6-62 0,2-2-56 16,0 1-50-16,0-3-35 0,1-1-9 0,1-2 17 16,0-1 39-16,0-1 42 15,0-2 42-15,1-6 41 0,1 3 30 0,-2-3 24 16,3-3 17-16,-3-2 14 0,2 1 10 16,-2-1 10-16,1 0 4 0,-1 0 2 0,0-1-5 15,0 1-6-15,1-2-5 0,1 2-8 16,-2-4-5-16,3 3-4 0,-3-3-1 15,2-1-1-15,0 1-3 0,3-4 3 0,-3 0 1 16,3-5 0-16,-1 2 0 0,1-2 1 16,-1 0-1-16,1 0-2 0,-1 4-2 15,-2-2-5-15,-1 6-10 0,1 0-16 0,-2 1-25 16,3 0-35-16,-3 4-51 0,2 0-36 16,-2 0-11-16,3 0 3 15</inkml:trace>
  <inkml:trace contextRef="#ctx0" brushRef="#br0" timeOffset="95213.81">23478 4480 161 0,'4'-4'193'0,"-2"0"-29"16,3 4-35-16,-1 0-30 0,0 4-21 16,0 1-16-16,3 3-11 0,-3 4-11 15,2 1-13-15,1 0-10 0,-1 4-9 16,0-2-2-16,-1-1-4 0,1 2 1 0,0-3-2 15,-2 0-1-15,3-1-1 0,-1-1-3 16,1-2-3-16,-1-3-7 0,0 2-10 16,1-1-10-16,-1-3-11 0,0-3-8 15,1 3-7-15,-1-4-2 0,0 0 5 0,1 0 7 16,-1 0 11-16,0 0 8 16,-1 0 10-16,1 0 8 0,-2 1 5 0,3-1 2 15,-3 3 4-15,2-2 1 0,-2 3 0 0,3-3-1 16,-1 2 1-16,0 1 1 0,1 0 0 0,-1 1-5 15,0-1-17-15,1 1-36 16,-1-1-46-16,-2 2-24 0,1-5-15 0</inkml:trace>
  <inkml:trace contextRef="#ctx0" brushRef="#br0" timeOffset="120925.44">19448 2649 42 0,'-11'-4'90'0,"3"0"-5"0,-3 3-4 15,3-2-3-15,-1 2-2 0,1-3-3 16,-1 2-3-16,1 1-1 0,-1-2 0 16,1 1 2-16,0-1 0 0,-1 2-2 0,1-4-3 15,-1 2-2-15,-1-1-3 0,-1 2 1 16,0-3 1-16,-1 4 2 0,-1-4 3 0,0 1 2 15,1-1-2-15,-3 1-4 0,-2-1-3 16,0-1-2-16,0 2-2 0,0-1-3 16,0 1-4-16,-2-1-3 0,-2 1-5 0,0 2-5 15,0 0-7-15,-3-1-3 0,-1 6 0 16,-3-1-1-16,-1 4 2 0,-3 2 2 16,0 2 9-16,-4 2 6 0,0 1 7 0,-2 3 8 15,-2 2 3-15,-2 2 3 0,-1 4-1 16,-1-2 0-16,-1 2-5 0,1 1-3 0,-1 1-2 15,1 0-1-15,2 2-3 0,1-2-4 16,-1 7 0-16,2 0-2 0,0 5-2 16,0 1-1-16,1 5-3 0,-1 0 0 15,2 1-4-15,2 0-4 0,0 2-4 0,2 3-2 16,3-1-2-16,-1 0-3 0,4 3-1 16,1-1 0-16,3 3-1 0,1 4-2 0,4 0 0 15,4 1-4-15,3 0-5 0,3 0-2 16,3 2 1-16,4-2-1 0,4 3-1 15,4-2-1-15,3 2 4 0,5 2 1 0,3-3-2 16,5 2 0-16,1-3 0 0,6-2 1 16,3 0-4-16,4-4 1 0,4-3 2 15,3-1-2-15,3-4 4 0,5-6 2 0,0 0 0 16,2-3-2-16,2-5 0 0,-2-3 1 16,2-5-2-16,2-4 0 0,-2-1 2 15,2-4 3-15,2-4-1 0,3-3 2 16,-1-7-2-16,3-1 0 0,1-1-1 0,1-7-4 15,-1 0 0-15,-1-5-3 0,2-2 0 16,-3-3-1-16,-2 1-1 0,-1-3 3 16,-1-3-1-16,-4 0 0 0,0-3 0 15,-4-3 1-15,-5 0 1 0,-1-1 1 16,-3-8 0-16,-4 2 2 0,0-2-1 0,-4-3 1 16,-2-2 0-16,-2-2-2 0,-3-2 1 15,-1 0-2-15,-1-6-1 0,-2 3-1 16,1-5 0-16,-5 1 4 0,0-3 0 0,-2 4 0 15,-3-2 1-15,-1 1 3 0,-2 5-2 16,-3-1 0-16,-4 1-1 0,1 5 1 16,-3-1 0-16,0 3-2 0,-4 2 1 0,0 0-1 15,-3 2-2-15,1-2 0 0,0 2-1 16,-5 0 0-16,1 0-3 0,0 0-1 0,-3-3 1 16,0 3-2-16,-1-4 1 0,-3 5-1 15,0-2 3-15,0 0-1 0,-4 4 3 16,0-2 1-16,-2 2 1 0,-2-1 2 15,-3 2-1-15,-1 0 3 0,-5 0 2 0,-4 1-3 0,0 3-1 16,-4-2-3-16,-5-1-2 0,1 4-3 16,-5 0-2-16,1 3 1 0,-5-4 1 15,-2 2-1-15,-3 3-2 0,-3 1-6 16,0 0-11-16,-5 0-16 0,0 4-30 0,1-1-79 16,-1 2-127-16,3 3-120 0,-1 3-116 15,1 2-85-15,3 3-22 0,3 3 50 16,4 4 115-16,5-2 120 0</inkml:trace>
  <inkml:trace contextRef="#ctx0" brushRef="#br0" timeOffset="124691.01">14757 7563 2 0,'-8'0'39'0,"-1"0"-1"16,-1 0 2-16,1 0-1 0,-1 0 0 0,1 0 0 15,-1 0-5-15,1 0-2 0,-1 4-2 16,-1-4 0-16,-2 1 0 0,3-1 3 16,-3 3 0-16,-2-3 2 0,1 2 0 15,-1 0-3-15,0 1-3 0,-2 2-2 0,0-4-2 16,-2 3-4-16,0 0-1 0,0 0 0 16,0-3 0-16,0 5 0 0,0-2 1 15,-2 1 4-15,2-1-1 0,-3 1 3 16,-1-1-1-16,2 0 0 0,-2 4 0 0,-3-3-1 15,3 4 1-15,-2 2 0 0,-1-2 1 16,1 1-3-16,-1 1 0 0,-1 1-1 16,1 1-2-16,-1 4 0 0,-1-1-1 0,1-2 2 15,1 5 1-15,-1-2 2 0,2 1 0 16,-3 2 1-16,3-3 1 0,-1 4-3 16,3-1-3-16,-2 2-2 0,1 2-1 15,1-2-4-15,2 4-1 0,-2 2 0 0,1-2 2 16,3 2 1-16,0 2 1 0,0 0 2 15,0 2 2-15,2 1 3 0,0 0 2 0,2 1 1 16,3 0 1-16,-1 0 0 0,0 2-2 16,5-2-3-16,-1 1-2 0,3-1-1 15,0 2-4-15,4-2-2 0,0 3 0 0,2-3-1 16,2 2-1-16,0-2-3 0,4 1 1 16,0-1 0-16,3-1-2 0,-1-1-1 15,5 1-1-15,0-4 1 0,4 1-1 0,0-1 0 16,2-3 1-16,2 2 1 0,0-2 3 15,4-1 1-15,1 0-1 0,1 1 0 16,1-1 0-16,4-4 1 0,1 3-1 16,3-3 2-16,3 2 4 0,3-4 4 0,4-2 5 15,3 1 2-15,4-3 4 16,2-2 2-16,0 0 0 0,4-4 1 0,1 0-2 16,-1 1-2-16,2-4-4 0,1 2-1 15,-1-2-2-15,3-1 1 0,1-4 3 16,1 4 2-16,-1-2 8 0,5-3 8 0,0 0 6 15,0 0 0-15,4 0 1 0,0 0-4 16,2-3-5-16,3 1-9 0,-1-2-6 16,0-1-2-16,1 0-1 0,1 0 2 0,-2 0 0 15,1-3 2-15,-1 1 3 16,0 1 1-16,-1-3-1 0,-1 0-2 16,0-2-1-16,-2-2 2 0,0 2-1 0,0-2-2 0,0 0 2 15,0-4 2-15,0 0-2 16,0-1-4-16,-2-1-3 0,-2-2-5 15,0-3-5-15,0 1-5 0,-2-1-1 0,-3-2-1 16,1 1-1-16,-3-4 2 0,-1 0 0 16,-1 3 1-16,1-3-1 0,-3-1-3 0,0 1 0 15,-2-4 0-15,0 4-3 0,1-3 1 16,-3 3 0-16,-2-1 4 0,-1-3-1 0,1 2-3 16,0-1 1-16,-2-2-2 0,-2-2 1 15,-1 2-1-15,-1-1 0 0,-3-2 2 16,-1 0 1-16,-3 2 3 0,-2 2 1 15,-2-5 0-15,-4 2 4 0,0 2 2 0,-5-1 1 16,-1 1 0-16,-3 1-1 0,-4 1 1 16,0-1-1-16,-4 3-2 0,0-3 0 15,-5 4-1-15,1-1-2 0,-3 1 0 0,1 0-3 16,-5 3-1-16,0-4 0 0,0 2 0 16,-2-1 0-16,-2 3-3 0,0-2 1 15,-2 2 2-15,0-3-4 0,-4 5 0 16,0-2-1-16,-3-3-1 0,1 3 0 0,-5-2 0 15,0 2 3-15,-4 1 0 0,0-2 1 16,-2 2 1-16,-2-3 1 0,-4 3 0 16,-1 1-2-16,-3-1 0 0,-3 0-1 15,-2 3 0-15,-2-2-1 0,-4 1-4 0,0-1 0 16,-3 4-1-16,1-1 1 0,-2-1-1 16,-3 2 2-16,0 3 2 15,1-5 2-15,-3 5-1 0,-2-2 0 0,1 1 0 16,-1 1 2-16,-2-2-3 0,-2 1-1 0,0 2 0 15,-2-2 0-15,-1 2 0 0,-3 1-1 16,0 1-1-16,-5 2 1 0,-2-2-1 16,-4-1 1-16,0 5 1 0,-2-2 3 0,0 0 0 15,-2 3 1-15,2 0 2 16,0 1-1-16,0-1 2 0,0 2 0 0,0 1 0 16,2-1-2-16,2 3 2 0,-2-1 0 15,2 1-5-15,-2 0 0 0,-2 4 1 16,0 0-1-16,-2 0-3 0,-3 4 1 0,1 0 1 15,-2 1-1-15,-3-1-1 0,3 1 1 16,-3 1 1-16,1 3-3 0,-1-3 3 16,-2 4-2-16,1 0 1 0,-1 3 0 15,0-2 1-15,-1 4 0 0,-3 1 0 0,0 3 0 16,-4 0-1-16,-1 5-4 0,1 1-7 16,-2 0-11-16,2 8-24 0,-2 2-50 15,2 1-88-15,2 6-112 0,4 3-105 16,2-1-100-16,7 6-68 0,4 0 2 0,8 0 63 15,5-3 101-15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7:58:52.4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2000 5238 29 0,'-6'-1'70'0,"0"-3"-3"0,-1 3-2 16,-1-2-5-16,1 3-4 0,-1-2-4 0,-1 2-6 16,1-2-1-16,-3 2 0 0,3-3 3 0,-3 3 5 15,1 0 3-15,-3 0 0 0,0 0-3 16,1 0-2-16,-1 0-7 0,-2 0-4 0,-2 3-3 15,0-3 0-15,0 2 3 0,-4 0-1 0,2 1 5 16,-2 2 2-16,-2-1-1 0,-1 1-2 16,1-1-1-16,0 2 0 0,0 4 3 0,-1-1 3 15,-1 0 7-15,2-1 10 0,-3 4 9 0,3 0 9 16,-3-2 6-16,3 2 2 0,-2 1 1 16,2 0-3-16,-3 3-3 0,1 1-5 15,-1 0-5-15,1 3-6 0,2 1-8 16,-3 0-11-16,3 0-6 0,0 4-4 0,2 0 0 15,-3 0 0-15,3 3 2 0,2 2 3 16,0-4 0-16,2 3-6 0,0 0-4 16,2 1-3-16,3-1 0 0,1 4 1 0,0 1-1 15,3-1 0-15,2 0 0 0,1 1-3 16,1 0-4-16,4 0-7 0,0-2-2 16,2 2-1-16,0-2 2 0,5 2 1 0,-1-4 2 15,5 3 3-15,-1-3-1 0,3 0-1 0,2 3-3 16,0-4-1-16,4 0 0 0,0-3 0 15,4 4-3-15,0-6 3 0,5 1 1 0,-1 0 1 16,3-5 0-16,2 2 0 0,-1-5-1 16,3-1-3-16,2 1-1 0,0-6-1 0,2-1-3 15,0-1-1-15,3-2-2 0,-1-3 1 16,0 0-1-16,0-4-2 0,3-4-2 16,-3 0-1-16,2-3 0 0,-2 1 0 0,1-3-1 15,-1-2-1-15,0-1 0 0,-2-1 1 0,-2 0 3 0,0-3 0 16,0-2 2-16,-2-1-1 15,-2 1 1-15,-3-3-2 0,1 1 0 0,0-2 0 16,-3-1 0-16,-1 0 2 0,-1 2 1 16,0-4 3-16,-1-3-1 0,-1 2-4 0,-2-3 1 15,0 0 0-15,0 0 2 0,-2-1-1 0,0 1 1 16,-2-1 4-16,0 0-3 0,0-2 2 0,-2 2-3 16,-2 0 0-16,0-1 1 0,-3 2 1 15,1 0-1-15,-1-1 1 0,-1 4 2 0,-3-3-1 16,0 1 0-16,1 2-1 0,-3 0 2 0,-2 0 1 15,0 1-1-15,-2 0 1 0,0 0 0 16,0 0 1-16,-2 1 1 0,-2-1-1 0,0 0 0 16,-1-1 0-16,-1 4 1 0,-2-2-2 0,-1-1 1 15,1 0 3-15,-1-3 4 0,-1 3 4 16,-1 0 3-16,-2 1 2 0,-1 1 2 0,-1 1 1 16,0-2-2-16,-2 3-1 0,-2 0 3 0,0 4 1 15,-2-4-1-15,0 3-4 0,-3 2-1 0,-1-3-4 16,-1 5-5-16,1-1-4 15,-2 1-5-15,-3 2-2 0,0 0-3 0,-1 1-3 0,-1 0-3 16,0 2 0-16,-2 0-2 0,0 2-3 16,0-1 1-16,1 3 0 0,-1-3-3 0,-2 4-7 15,2 1-20-15,-2 2-22 0,2 2-31 16,0 5-29-16,0-1-33 0,0 3-80 0,-2 2-132 16,3 5-125-16,-1 2-108 0,2 4-43 15,4 1-4-15,1 3 67 0,1 3 141 0</inkml:trace>
  <inkml:trace contextRef="#ctx0" brushRef="#br0" timeOffset="16045.25">2021 6591 25 0,'0'-3'53'0,"-2"2"2"0,2-3 3 0,-2 2-2 16,0 1-1-16,0-2 2 0,0 2-1 16,0-3-3-16,0 4-5 0,-1-1-3 0,1-2-3 15,0 3-4-15,0-1-3 0,0 1-1 16,-2-4 1-16,2 4 0 0,-3-1 2 0,3 1 0 16,-2-3-1-16,2 3 1 0,-2-2 0 15,2 2-2-15,-3-2-3 0,1-1 0 0,0 3-2 16,0-1 0-16,-3 1 2 0,3 0 0 15,-2-4 4-15,-3 4 1 0,3 0 0 0,-3 0-1 16,-1 0-3-16,1 0-2 0,-1 0-5 0,-3 0-1 16,0 4-2-16,1-4 2 0,-1 1-2 15,-2 2 1-15,0-1 1 0,1 0 1 0,-1 2-2 16,-2 0-1-16,2 0-1 0,-2 1-1 0,2-1-1 16,-2-1-2-16,3 2 2 0,-3-1 0 0,2 4-1 15,-2-3-1-15,2 1 0 0,-2 4-1 0,0-5-3 16,0 4-3-16,0 2-1 0,0-2-1 15,0 1 1-15,0 1 0 0,1 1 1 0,-4 1 3 16,4 4 2-16,-3-1 5 0,-1-2 5 16,1 2 2-16,0 3 6 0,-2 0 4 0,2 1 7 15,0 0 1-15,0-1 1 16,0 1-1-16,0 1-2 0,0 3-6 16,2-2-7-16,-2 0-6 0,2 1-4 0,0-1-1 15,2 3 0-15,-2-3 1 0,2 3 2 0,1 0 3 16,1 3 1-16,0-3 2 0,1 1 1 15,-1 2 3-15,0 1 1 0,3-3 3 16,-1 4 2-16,0-2 4 0,1 1 3 0,1 1 4 16,-1-1 1-16,1 0-2 0,1 1-3 15,-1-1-4-15,1 0-6 0,2-3-8 0,-1 4-7 16,3-2-3-16,0-3-8 0,2 0-2 16,2-1-2-16,0-2-1 0,0 0-1 0,2 2-1 15,2-2 4-15,-2 1 0 0,2-1 1 16,3-1 2-16,-1 1 1 0,0-2 2 0,3 4-1 15,-1-5 1-15,3 1-1 0,-1 0 0 16,1 1-1-16,0 0 0 0,1-4-1 16,1 4 0-16,2-3-3 0,-2-3 0 0,1 2 0 15,3-1 0-15,-2 0 0 0,2-3-7 16,0 0 2-16,2-1 0 0,2-2 1 0,0 2-2 16,1 0 2-16,1-3 3 0,2-2 2 15,3-1-1-15,-1 2 0 0,1-4 0 0,1-3-2 16,3 3-2-16,0-2-2 0,0-2-2 15,2 0 1-15,-1 0-2 0,1-2 2 0,0-3 0 16,0 2 1-16,0-2 2 0,0 1-1 0,0-2 0 16,-1 1-1-16,1-1 0 0,0-2-1 15,-2-1-1-15,2 1-1 0,-2-1 2 16,-1 0 0-16,1-2 0 0,0-3 0 0,0 3 0 16,-3-3 1-16,3 1 1 0,-2-2 0 0,-1-1-2 15,1 3 0-15,-3-1 0 0,1 2 0 16,-1-2-1-16,-1-1 1 0,-1 2 0 0,1 0 4 15,-3 0-2-15,0-2 1 0,0 2-2 16,-1 0 2-16,1 0 1 0,-2 1-4 0,0-1 4 0,0 2-2 16,1-3 1-16,-1-1-2 15,0 2-1-15,0-1 1 0,0 2-1 0,0-4 0 16,1 2 0-16,-3-1 0 0,2-2 1 0,-2 1 0 16,0 1 3-16,0-1-3 0,-2 3 2 0,-2-3 0 15,-1 3 0-15,-1-3 3 0,-2 2-4 16,1-2 2-16,-1 3 0 15,-2-3 0-15,-1 0 1 0,0-2-4 0,1 2 4 16,-1-2-2-16,-1-1 1 0,-1-1 0 16,0 1 1-16,1-2 0 0,-3 1 0 0,2 0-1 15,-1-2-1-15,1 2-1 0,-2 0-1 16,0-2-1-16,1 1 0 0,-1 0 2 16,0 1 1-16,0 1 0 0,1 0 0 0,-3-2 0 15,0 3 0-15,0 1 1 0,0 2 2 16,0-2-1-16,-2 1 0 0,2 1 2 15,-2-1 1-15,0-1-2 0,0 2-1 0,0-1-1 16,-2 1 1-16,2 0 1 0,-2 1-4 0,0-2 2 16,0-1-1-16,-2 1-1 0,1 2-1 15,-1-2 0-15,0 0 0 0,0 2-1 16,0-1 0-16,-3 1 1 0,1-2 0 0,-1 3 2 16,1-3-1-16,-2 2 4 0,-1 0 2 15,1 0-1-15,-1 2 2 0,1-1-4 0,-3 0 2 16,3 1-3-16,-3-1-1 0,3 2-3 15,-3 0 2-15,3 0 0 0,-3 2 0 16,3-3 0-16,-3 0-1 0,3 3 0 0,-3-1 0 16,3 0 0-16,-3 0 0 0,0 1-1 15,1-2-1-15,-1 2 0 0,1-3 2 16,-1 3 2-16,0-3 2 0,1 4-2 0,-1-1 2 16,-1 0-2-16,1-1 0 0,-2 1-3 0,3 0 1 15,-3 0-1-15,2 1 4 0,-1-1-1 16,1 0 0-16,-2-2-2 0,3 6-2 0,-3-4-1 15,0 2 1-15,1-2-1 0,-1 1 0 0,-2-1 0 16,3 2 3-16,-3-2-1 0,0 4-2 16,0-3 0-16,0 1-1 0,0 1 0 0,-1-2-3 15,-1 4 1-15,-2-3 2 0,-1 3 2 16,1-1-2-16,-2 1 3 0,-2-1 0 0,2 0 1 0,-2 2-1 16,-3 0-1-16,3 2 0 15,-3-3-1-15,-1 3-5 0,-1-2-8 0,1 2-15 0,-3-3-24 16,-1 4-43-16,-1 0-73 15,-2 0-89-15,0 4-87 0,0 0-79 0,2-3-75 0,-1 4-24 16,-1 0 39-16,0 0 75 0,2-4 85 16</inkml:trace>
  <inkml:trace contextRef="#ctx0" brushRef="#br0" timeOffset="24719.66">1640 12249 42 0,'0'-3'49'0,"0"3"-2"0,0-1-1 16,0 1-1-16,0-4-1 0,0 4 0 0,0-1-2 16,0 1 1-16,0 0 1 0,0 0 2 0,0 0 3 15,0 0 6-15,0 0 9 0,-2 0 5 16,2 0 2-16,-2 0-2 0,0 0-4 0,0 0-8 15,-2 0-10-15,-1 0-7 0,1 0-6 0,-2 0-3 16,0 1 2-16,-1-1 2 0,1 4 1 16,-3-3 1-16,3 2 1 0,-2 2 1 0,-1-4 0 15,1 5 0-15,-3-2-1 0,0 1 0 0,1 0 0 16,-1 3 0-16,-1-1 0 0,-1 2 2 16,0 1 3-16,0 1 3 0,-1 3 9 15,1 2 6-15,-2 1 4 0,0 0 2 0,1 2-1 16,-3 0-3-16,2 5-7 0,-2 1-7 0,2-1-7 15,-2 1-4-15,2 1-2 0,0 4-3 16,1-1-2-16,1 0-2 0,0 5 0 16,1 0-1-16,-1 1-2 0,2 3 1 15,3 1 1-15,-1-2-1 0,1 5-1 16,2 0 1-16,-1 0-1 0,3 3-2 0,2-3-1 16,2-1 1-16,0 2 1 0,2-2 4 15,2-2 1-15,3-1 2 0,-1 2-2 0,4-2-4 16,1 1-3-16,4-3-7 0,0-2-1 15,2-4-2-15,2 3 2 0,0-4 2 0,4 1 0 16,-2-6 1-16,5-2-2 0,-1-2-2 16,0 2-1-16,3-6 3 0,1-2 4 0,1-3 2 15,0 2 3-15,2-7 5 0,1-1 1 0,1-5-3 16,2-3-2-16,0-1-2 0,2-3 1 0,3-4-3 16,1-3 0-16,0-1-1 0,1-4-3 15,-1-2-1-15,0-1-5 0,-2 0 0 16,1-2-5-16,-1-5 0 0,-2 3 2 0,-2-2-2 0,0 2 2 15,-2-3 0-15,-2-4 0 16,-1 3-1-16,-1-3-1 0,0 0 1 0,-3-4-2 16,-2-1-2-16,1 0 0 0,-1-3 0 15,-1 1-1-15,-3-4 2 0,0-1-3 0,0 2 4 16,-4-2 0-16,0 1 0 0,-2-1 1 0,-3-2-1 16,-1 2 4-16,-3 0 1 0,-1 2-2 0,-3-2 1 15,0 2 1-15,-2 1 2 0,-2-1 2 0,-2 3 0 16,0 1-1-16,-2-1 0 0,0 2-2 0,-3 0-4 15,-1 4-1-15,2-2-4 0,-3 2 2 16,-2 4-2-16,1-4 1 0,-1 1-2 0,-1 0-1 16,-3 1 1-16,0 1-2 0,-2 2 1 15,0 0 0-15,0-1-1 0,-2 2 3 0,-2 2 0 16,0 1 2-16,0 1-2 0,-5 2 0 16,1 0-2-16,-1 3-1 0,-1 1-2 0,-3 2-1 15,1 3-2-15,-3 2 3 0,0 1 2 0,-2 6 0 16,-2-1 1-16,0 5-1 0,0 0 1 15,0 4-1-15,0 0-1 0,0 2-2 0,3 3-4 16,-3 1-6-16,2 4-9 0,-2-2-17 16,-2 5-34-16,-1 0-67 0,1 7-90 15,-2-1-92-15,0 6-77 0,2 2-66 0,-2 3-59 0,2 0 17 16,-3 0 67-16,1 0 85 16</inkml:trace>
  <inkml:trace contextRef="#ctx0" brushRef="#br0" timeOffset="26431.54">14836 12090 32 0,'4'-7'133'0,"-2"3"0"0,0-1-2 16,-2 1 0-16,2 3 2 0,-2-3 6 0,0 3 6 16,0-2 12-16,0 2 8 0,0 1 6 15,-2-3 2-15,0 3-2 0,0 0-6 16,-2 0-10-16,-3 3-10 15,-1 1 0-15,-3 5-1 0,-4 1-10 0,-1 10-9 0,-3 4-12 16,-3 6-6-16,-1 4-10 16,0 7-10-16,-3 7-7 0,1 5-8 0,0 2-6 15,1 8-11-15,3 3-12 0,4 6-9 16,2 3-8-16,5 3-6 0,3-2-5 16,7-1-5-16,5-1-3 0,5-5-5 0,7-2 0 15,2-6-1-15,7-6-2 0,1-3-10 16,3-3-29-16,2-12-67 0,1-3-114 0,3-5-116 15,2-5-113-15,1-10-99 0,1-5-30 16,0-6 37-16,0-7 97 0,-2-8 109 16</inkml:trace>
  <inkml:trace contextRef="#ctx0" brushRef="#br0" timeOffset="26745.26">15500 12280 228 0,'-6'-1'306'0,"0"1"68"0,-3 4 2 15,3 4 3-15,2 6-1 0,-3 9-11 0,3 3-31 16,0 12-51-16,0 7-68 0,-1 6-64 15,3 7-52-15,-2 10-37 0,2 5-23 0,2 6-19 16,0-1-9-16,2 5-5 0,2-4-4 16,3-4-5-16,1 1-7 0,3-6-20 15,1-6-57-15,1-2-101 0,2-6-117 16,2-7-110-16,2 0-119 0,-2-11-46 0,0-4 20 16,-3-9 84-16,-1-8 107 0</inkml:trace>
  <inkml:trace contextRef="#ctx0" brushRef="#br0" timeOffset="27009.56">15466 12609 20 0,'-8'-35'197'0,"2"3"26"16,1 2-24-16,3 4-29 15,2 2-25-15,2 0-20 0,3 7-21 16,1-1-21-16,2 3-24 0,3 5-19 0,2 2-14 15,2 1-10-15,2 6-3 0,-1 1-5 0,1 5-1 16,0-2 1-16,-2 6 18 0,0 0 25 16,-4 6 34-16,-1 3 32 0,-6-1 24 15,-2 8 14-15,-2 0-7 0,-6 4-23 16,-2 4-31-16,-3 0-36 0,0-2-58 16,-3 3-82-16,1-3-90 0,0 2-98 0,3-3-104 15,-1-6-53-15,3-1 2 0,1-6 51 16,3-1 73-16</inkml:trace>
  <inkml:trace contextRef="#ctx0" brushRef="#br0" timeOffset="28886.06">16101 12559 64 0,'-4'-9'228'15,"0"0"54"-15,-2 2 4 0,-1 2 8 16,-1 1 15-16,-1 4 14 0,1 0 5 15,-3 4-13-15,-1 5-33 0,1 3-42 16,-2 1-46-16,3 7-44 0,-1 2-41 0,3 6-38 16,1 2-30-16,3 3-15 0,2 1-11 15,2 2-7-15,2 3-14 0,2-4-33 16,3-1-77-16,1 1-109 0,1-6-112 16,1-3-108-16,1-3-95 0,2-4-24 0,-1-7 46 15,1-4 92-15,0-7 105 0</inkml:trace>
  <inkml:trace contextRef="#ctx0" brushRef="#br0" timeOffset="29022.07">16154 12764 211 0,'0'-17'302'15,"-2"7"53"-15,-2 3-4 0,0 3-19 0,0 4-29 16,-3 1-39-16,1 7-58 0,0 3-61 16,-1-1-59-16,1 5-58 0,-1 0-70 0,1 0-87 15,0 2-91-15,2-1-97 0,-1-6-94 16,3 2-29-16,0-3 22 15,2-2 60-15</inkml:trace>
  <inkml:trace contextRef="#ctx0" brushRef="#br0" timeOffset="29183.77">16241 12692 131 0,'4'6'240'0,"1"3"27"15,-1 2-35-15,0 6-40 0,-2-1-36 16,0 4-33-16,-2-1-44 0,2 1-58 15,-2 1-63-15,0-2-63 16,3-1-67-16,-3-2-73 0,2-3-32 0,0-1 2 0,0-7 28 16</inkml:trace>
  <inkml:trace contextRef="#ctx0" brushRef="#br0" timeOffset="29416.74">16339 12814 84 0,'4'-4'120'0,"2"3"-24"16,-2 1-25-16,3 0-19 0,-1 0-17 0,0 1-15 15,1-1-15-15,-1 0-14 0,0 0-10 16,1-1-7-16,-1-2-1 0,-2 2-1 16,3-4 9-16,-3 1 19 0,-2-2 25 15,2 2 30-15,-2 2 31 0,3-1 25 0,-3 2 20 16,2 1 9-16,-2 1-7 0,0 2-20 16,2 2-23-16,-1 2-23 0,1-2-24 15,0 3-36-15,2-2-42 0,-1-2-45 0,1 3-44 16,0-3-41-16,3-3-36 0,-3-1-14 15,3-1 7-15,-1-4 25 0</inkml:trace>
  <inkml:trace contextRef="#ctx0" brushRef="#br0" timeOffset="29519.24">16550 12777 37 0,'2'-6'152'0,"3"1"27"15,-3 0 9-15,0 0-9 0,-2 4-22 16,2 1-31-16,-2-3-34 0,2 3-33 16,0 3-35-16,0-3-40 0,0 1-36 15,0-1-39-15,3 4-35 0,-1-4-36 0,0-4-22 16,3 3 0-16,-1-3 15 0,0-1 29 15</inkml:trace>
  <inkml:trace contextRef="#ctx0" brushRef="#br0" timeOffset="29631.14">16624 12721 1 0,'2'-4'111'0,"3"0"36"16,-3 3 20-16,0 1 5 0,-2 1-8 0,2 3-24 15,-2 0-28-15,0 2-30 0,0 2-29 16,0-1-33-16,2-2-41 0,0 3-46 16,2-3-52-16,1-1-59 0,1-2-45 0,0-4-13 15,1-1 14-15</inkml:trace>
  <inkml:trace contextRef="#ctx0" brushRef="#br0" timeOffset="29980.92">16798 12559 70 0,'8'-18'231'0,"-1"-2"32"0,-1 8 14 15,0-2 2-15,-1 5-7 0,-1 3-23 16,-2 2-37-16,2 4-50 0,-2 4-50 16,3 2-42-16,-3 5-34 0,0 1-43 0,2 0-50 15,-2 2-58-15,2 2-57 0,1-3-53 16,-1 2-43-16,0-5-19 0,2 0 4 15,3-1 29-15,-3-3 41 0,3 2 48 0,-3-5 54 16,0 1 62-16,1 0 64 0,-3-3 55 16,0 3 43-16,0-3 35 0,-1 3 22 15,1 4 1-15,-2-1-12 0,0-1-25 16,0 3-28-16,0 1-27 0,2 0-27 16,1-1-25-16,-1 1-24 0,0-1-27 0,3-3-22 15,1 2-17-15,-2-5-7 0,3 1-3 0,-3-4 9 16,1 1 19-16,-1-1 26 15,0 3 30-15,-2-3 31 0,-1 1 32 0,-1 4 34 16,-2-1 26-16,0 1 13 0,-2 5-4 16,-3-4-19-16,1 3-26 0,0 1-36 0,0-1-62 15,-1 0-77-15,1-1-93 16,2-4-105-16,0 1-54 0,0-2-22 0,2-3 18 16</inkml:trace>
  <inkml:trace contextRef="#ctx0" brushRef="#br0" timeOffset="30211.75">17793 12320 219 0,'-2'9'251'0,"-1"3"15"0,1 5-65 0,2-1-75 16,0 3-69-16,0 0-70 0,5 1-83 15,-3-1-88-15,2 1-46 0,0-3-23 16,-2 1 7-16</inkml:trace>
  <inkml:trace contextRef="#ctx0" brushRef="#br0" timeOffset="30342.67">17913 12428 112 0,'-2'-6'166'0,"2"2"-43"0,0-1-129 0,0 1-82 0,2-1-44 16,0 4-23-16</inkml:trace>
  <inkml:trace contextRef="#ctx0" brushRef="#br0" timeOffset="31124.83">17791 12438 34 0,'-7'4'274'0,"1"4"72"0,0 0 50 0,-3 5-23 16,3-1-41-16,-3 5-49 15,1-1-53-15,1 2-68 0,-1 2-70 0,2 0-73 16,-3 0-82-16,3 0-87 0,2 0-89 16,1-1-91-16,3 0-81 0,0-3-17 15,0-2 33-15,0 1 62 0</inkml:trace>
  <inkml:trace contextRef="#ctx0" brushRef="#br0" timeOffset="31737.39">18703 12262 67 0,'-2'-7'365'0,"0"1"100"16,0 2 90-16,-3-1-10 0,1 5-66 15,0 1-83-15,0 4-81 0,-1 4-93 16,3 1-87-16,0 0-55 0,0 5-34 0,0-1-20 16,2-2-14-16,2 1-9 0,0-1-3 15,2 0-2-15,1-3-3 0,3-1 4 0,1-3-2 16,1-1 3-16,3-4 0 16,-1 0 1-16,3-1 1 0,2-2-2 0,-2 2 0 15,2 2 3-15,-2 2 5 0,-2 3 5 0,-1 6 7 16,-1 4 5-16,-3 4 7 15,-4 2 0-15,-4 5 1 0,0 3-3 0,-4 1-2 16,-4 3-3-16,-1 3-4 16,-3-2-6-16,-3 4-7 0,-2 0-11 0,-2-1-15 15,0-2-18-15,0-1-60 0,-2-2-127 16,2-3-152-16,2-5-161 0,4-1-80 0,0-8-31 16,5-6 29-16,3-2 117 0</inkml:trace>
  <inkml:trace contextRef="#ctx0" brushRef="#br0" timeOffset="31970">18908 12617 179 0,'15'-18'279'0,"0"-1"53"0,0 2-8 0,-1 4-20 16,-1-2-20-16,2 1-12 0,-2 5-17 16,-1 1-20-16,1 4-21 0,-2 1-21 15,-3 6-17-15,-2 1-17 0,-1 8-18 16,-3 1-23-16,-4 8-29 0,-3 0-24 0,-1 4-17 15,-4 4-12-15,-5 1-11 0,0 3-9 16,0 0-7-16,-2 1-6 16,0-3-21-16,2-2-64 0,1 0-138 0,-1-4-157 15,2-1-150-15,2-7-77 0,1-4-26 16,4-4 39-16,1-3 125 0</inkml:trace>
  <inkml:trace contextRef="#ctx0" brushRef="#br0" timeOffset="33030.97">20350 11774 222 0,'-2'-9'343'0,"-1"0"92"0,3 3 24 16,-2 1 2-16,2 5-17 0,2 3-32 16,-2 4-64-16,3 8-78 0,1 8-87 15,-2 7-67-15,2 8-43 0,0 4-31 16,-2 7-16-16,3 5-15 0,-1 1-7 0,-2 2-14 16,2 2-20-16,-2 0-60 0,-2-1-121 15,2-2-129-15,-2-2-114 0,3-4-97 16,-1-3-51-16,0-6 21 0,-2-4 98 0,-2-8 119 15</inkml:trace>
  <inkml:trace contextRef="#ctx0" brushRef="#br0" timeOffset="33197.64">20367 12574 153 0,'2'-15'190'16,"4"-2"-26"-16,0 1-33 0,1 6-25 16,3-2-22-16,1 3-20 0,-1 2-18 15,1 0-12-15,2 6-8 0,-3-3-2 0,-1 4 4 16,-1 4 3-16,-1-1 2 0,-3 5 1 15,0 1-1-15,-4 2-7 0,0-1-6 16,-2 3-13-16,0-1-25 0,0 1-40 16,0-5-52-16,2 1-73 0,0-2-46 0,2-2-19 15,2-4 7-15</inkml:trace>
  <inkml:trace contextRef="#ctx0" brushRef="#br0" timeOffset="33462.44">20646 12480 114 0,'6'-4'279'0,"-1"8"59"0,-1-3 4 0,-2 6-30 16,0 0-43-16,-2 2-42 0,2-1-51 16,0 5-58-16,0-4-67 0,0-1-72 15,3 1-69-15,-1-1-61 0,2-3-48 0,1-2-31 16,-1 0-6-16,2-6 28 0,1-1 43 0,2-4 50 16,-3 3 48-16,3-4 47 0,-3 2 45 15,-2-1 40-15,3 2 44 0,-3 2 41 16,-2 0 35-16,1 3 19 0,-1 1 0 0,-2 1-20 15,2 4-27-15,-2-1-36 0,3 4-44 16,-3 1-64-16,2-2-79 0,-2 2-75 16,2-3-70-16,1 1-68 0,1 0-57 15,-2-5-23-15,2 1 24 0,1-3 50 16</inkml:trace>
  <inkml:trace contextRef="#ctx0" brushRef="#br0" timeOffset="33562.86">20898 12525 58 0,'6'-8'219'0,"-2"3"17"16,1 4-7-16,-3-1-21 0,2 2-33 0,-2 0-37 15,0 2-39-15,2 3-48 0,-1-1-61 16,1 1-67-16,0-4-78 0,2 2-80 16,-1-3-41-16,-1 0-9 0,0-4 22 15</inkml:trace>
  <inkml:trace contextRef="#ctx0" brushRef="#br0" timeOffset="33927.94">21126 12107 99 0,'9'-29'262'0,"-1"5"51"0,1 5 11 16,-3 3-6-16,-2 4-1 0,3 4 2 16,-3 4-16-16,-2 8-33 0,0 4-46 0,0 4-55 15,-2 5-52-15,0 1-48 0,0 6-48 16,-2-3-53-16,2 4-71 0,-2 0-77 16,2 0-72-16,0 1-57 0,2-1-27 0,0-5 4 15,0 0 39-15,3-5 62 0,-3 1 61 16,0-4 53-16,2-4 40 0,-2 0 33 15,3-4 24-15,-1 1 14 0,0-5 13 0,0 0 7 16,3 0 5-16,1 0 0 0,-2 1-2 16,3-1-2-16,1 3-5 0,1-1-4 15,0 0-1-15,-1 2-3 0,1 0 3 16,-1-3 7-16,1-1 15 0,0 3 21 16,-3-3 23-16,0-3 21 0,1 3 16 0,-3-1 8 15,1-4-9-15,-3 2-15 0,-2-1-23 16,2 1-30-16,-2-2-46 0,0 4-57 15,1-2-63-15,-1 2-73 0,2-4-65 0,-2 1-25 16,2-2 9-16,3 1 34 0</inkml:trace>
  <inkml:trace contextRef="#ctx0" brushRef="#br0" timeOffset="34077.12">21531 12144 260 0,'8'-11'386'0,"-1"5"82"15,-3-1 4-15,-2 2-41 16,0 5-58-16,0 3-70 0,-2 2-84 0,0 4-85 15,0 3-90-15,0 5-111 0,-2 0-125 16,2 1-113-16,-2 3-112 0,2-2-87 16,0-1-15-16,0-2 51 0,2-1 88 15</inkml:trace>
  <inkml:trace contextRef="#ctx0" brushRef="#br0" timeOffset="34259.58">21630 12254 227 0,'4'-9'342'0,"1"0"63"0,-1 1-14 0,0 5-48 15,-2-2-55-15,0 0-62 0,0 5-68 16,3 0-58-16,-3 0-48 0,2 0-50 0,0 2-54 16,-2 1-55-16,3-2-52 0,-1 3-46 15,0-3-34-15,0 1-3 0,1-2 19 16,-1-2 32-16,0 1 39 0,0-3 35 0,-2 3 32 16,3-2 21-16,-3 1 6 0,-2 2-12 15,0 0-40-15,0 0-31 0,0 0-14 16,0 0-4-16</inkml:trace>
  <inkml:trace contextRef="#ctx0" brushRef="#br0" timeOffset="34591.19">21863 11986 24 0,'4'-5'200'16,"1"0"30"-16,-1 3-26 0,0 4-39 15,0 4-36-15,0 3-25 0,-1 6-26 16,-1-1-29-16,0 2-20 0,0 2-15 16,0 1-7-16,0-2-3 0,0 1-2 0,0-2-2 15,0-2 0-15,1 0-1 16,1-4-1-16,-2 2-2 0,2-3 3 0,0-1-1 16,3-4 1-16,-1-3 1 0,3-1 1 15,-1 0 1-15,3 0-1 0,-1-1-1 0,3 1 1 16,-2 0 5-16,-1 0 8 0,-1 5 10 15,1-2 8-15,-1 5 8 0,-3-2 4 16,0 3-2-16,-1 1-4 0,-1 0-8 0,0-1-9 16,-2 2-21-16,-2-2-44 0,0 3-57 15,0 0-83-15,-2-3-70 0,0-2-36 16,-2-2-6-16,-1 3 27 0</inkml:trace>
  <inkml:trace contextRef="#ctx0" brushRef="#br0" timeOffset="34938.75">22375 12162 28 0,'7'-4'192'0,"-3"3"10"16,0-3-37-16,0 3-56 0,1 1-43 15,-1-3-29-15,0 3-16 0,0-1-9 16,0 1-8-16,3-4-3 0,-3 2-3 0,2 1-1 15,-1-2-3-15,1-2 4 0,0 1 2 16,3-1 7-16,-3-1 11 0,3 1 15 16,-3-1 23-16,2 2 23 0,-1 0 30 15,-1 0 21-15,-2 3 14 0,3 1 7 0,-3 0-9 16,2 0-18-16,1 1-27 0,-1 3-24 16,0 1-26-16,1-1-20 0,-1 1-20 15,0 0-24-15,1 1-26 0,1-1-30 16,-1 2-24-16,1-2-23 0,-2 2-16 0,3-3-5 15,-3 2 1-15,3 2 1 0,-3-1-3 16,0-2-13-16,1 4-24 0,-1-1-24 16,-2 0-2-16,-2 0 10 0</inkml:trace>
  <inkml:trace contextRef="#ctx0" brushRef="#br0" timeOffset="37842.96">1742 13624 107 0,'0'0'131'0,"-2"-3"-24"0,0 3-16 0,0-1-12 15,2 1-7-15,-2 0-8 0,2 0-8 16,-3 0-6-16,3 0-8 0,-2 0-5 16,2 0-2-16,0 0-1 0,0 0 2 0,0 0 3 15,0 0 3-15,0 0 7 0,0 0 4 16,0 0 9-16,0 0 13 0,0 0 15 0,-2 0 18 16,2 0 17-16,-2 0 10 0,0 0 4 15,0 0-1-15,-2 1-5 0,1-1-12 0,-1 3-12 0,0-3-8 16,0 1-7-16,-3-1-5 0,3 4-3 15,-2-3-1-15,-3 2-1 0,1 2-3 16,-1-2-1-16,1 2-5 0,-3-1-5 0,-1 1-6 16,-1 3-9-16,0-2-7 0,-2 0-8 0,1 2-3 15,-3-2-6-15,0 4-3 0,0-5-1 16,0 5-1-16,-2-1-3 0,0 2-3 0,0 1-3 16,0 0-2-16,-2-2-2 0,-1 4-2 0,1 0 2 15,0-2-1-15,0 2 2 0,0 2 1 16,-3 1-2-16,3-2 0 0,-2 3 0 15,2-1-2-15,-2 4-2 0,-1 0-1 0,1 0-1 16,-2 0 0-16,1 4 0 0,-1 0 0 16,2-1 0-16,-3 5 0 0,3 0 0 15,0 0 0-15,-1 2-1 0,1 2-1 0,2 2 0 16,0 2 0-16,0 3 2 0,2 0 0 16,2 1 0-16,2 0 4 0,0 1-1 15,4 1 0-15,1 1-3 0,3-1-1 0,1 2 0 16,2-2-2-16,2 2-2 0,2-2 0 15,2 2-1-15,2-3 1 0,2 4 0 0,3-4-1 16,2 4-1-16,1-4 1 0,1 1 2 16,4 1-1-16,0-1-2 0,4-2 3 0,0-3 0 15,5-1 0-15,-1 2-2 0,5-2 0 16,-1-3 3-16,3-3 1 0,2 0-2 0,2-3 1 16,2-2 4-16,2-3 0 0,0 0 0 0,1-6 1 15,1 0 0-15,2-6-1 0,-1-2-3 16,1-3-1-16,-2-1 2 0,3-5 0 0,-1-5 1 15,-1-1-1-15,1-3 1 0,-2-5-2 16,3-1-1-16,-3-5-1 0,1-1-2 0,-3-3 1 0,0-2-2 16,0-3 3-16,-2 0 0 0,-2-4-2 15,-2-1 2-15,0 1 4 0,-2-6 0 0,-3 2-1 16,1-5 1-16,-5 0 3 0,1 0-2 16,-3-7-1-16,0 3-1 0,-1-2 3 0,-3-5 1 15,0 2 1-15,0-3 2 0,-4-3 2 0,-1 3 0 16,1-2 3-16,-2 2 1 0,-3 0 4 0,-1 1 5 15,-1 4 0-15,-1 0 7 0,-1 0 3 16,-4 5 7-16,0-1 2 0,-2 3 4 0,0 0 1 16,-4 1 1-16,0 0-2 0,-2 2 0 0,-1 1 5 15,-1 1 1-15,-3 0 3 0,-2 3 0 16,1-2-1-16,-1 2-9 0,-4 0-13 0,0 0-9 16,-2 4-9-16,-2-5-7 0,-2 4-3 0,-1 2 1 15,-3 0 2-15,-1 4 1 0,-3-1-2 0,-3 4-1 16,-2 2-3-16,0 4-7 15,-4 2-5-15,-1 2-3 0,1 5-7 0,-4 6-22 0,-1 1-35 16,1 5-37-16,-1 3-39 16,3 5-37-16,0 2-25 0,-1 3-26 0,3 2-90 15,4 0-104-15,4 0-127 0,3 4-73 0,3 0-28 0,5 1 14 16,2 0 109-16,4 0 137 0</inkml:trace>
  <inkml:trace contextRef="#ctx0" brushRef="#br0" timeOffset="52343.05">16203 5648 3 0,'0'0'82'16,"0"0"-13"-16,0 0-11 0,0 0-6 15,0 0-3-15,0 0 1 0,0 0 1 0,0 0 2 16,0 0 1-16,0 0-1 0,0 0-1 15,0 0-3-15,0 0-3 0,0 0 0 16,0 0-2-16,0 0-1 0,0 0 0 16,0 0 3-16,0 0 1 0,0 0 0 15,0 0 2-15,0 0 4 0,0 0 3 0,0 0 2 16,0 0 4-16,0 0 1 0,0 0-2 16,0 1-6-16,0-1-8 0,0 3-8 0,0-3-12 15,0 2-9-15,0-2-2 0,2 2 17 16,0 2 29-16,0 1 25 0,1 4 22 15,1 1 20-15,0 0 15 0,0 3-7 16,3 7-15-16,-3-3-14 0,2 4-8 0,1 0-9 16,-3 4-12-16,2 0-9 0,0 3-12 15,1 2-11-15,-1-4-15 0,1 3-10 16,1-1-6-16,-2-2-6 0,3 2-1 16,-1-2 5-16,1-1 7 0,-1 0 6 15,3-2 4-15,-3-3 3 0,1-1 2 0,-1-4-1 16,1 1-2-16,-1-4 0 0,1-1-1 15,1-5 3-15,1-2-2 0,-1 0 1 16,5-4-1-16,0-5-2 0,4-4-1 16,4-5-3-16,1-4-2 0,3-4 0 0,5-7-4 15,4-4 0-15,2-4-2 0,6-5-4 16,3-4-2-16,6-4-4 0,0-2-2 0,4-5-2 16,2 2-2-16,0 0-1 0,1 1-2 15,-1 1-2-15,-2 2 1 0,0 2-1 16,-4 2 2-16,0 5 2 0,-6 4-2 0,-3 1-1 15,-4 4-8-15,-2 4-8 0,-6-1-16 16,-4 5-33-16,-5 3-67 0,-4-2-90 16,-2 4-98-16,-2 3-92 0,-2-1-94 15,-3-3-45-15,-1 2 26 0,-1 0 73 0,-2 0 93 16</inkml:trace>
  <inkml:trace contextRef="#ctx0" brushRef="#br0" timeOffset="55347.55">28761 7098 83 0,'-4'0'181'0,"2"0"-19"16,0 0-25-16,0 0-21 0,0 0-21 0,-1 0-15 15,3 0-16-15,-2 0-12 0,2 0-7 16,-2 4-1-16,2-4 5 0,-2 0 4 16,2 1 5-16,-2-1 5 0,2 3 4 0,-2-3 3 15,2 0 1-15,0 1 8 0,0-1 16 0,0 4 16 16,2-4 15-16,-2 1 15 0,2 2 14 16,0 2 6-16,0 1 1 0,3 0-5 15,-1 8-6-15,0 1-13 0,2 5-17 16,-1 4-18-16,-1 4-24 0,2 0-20 0,-2 6-19 15,1 0-10-15,-1-1-7 0,0 5-6 16,0-6-2-16,3 2-3 0,-3 0 2 16,2-5 0-16,-1 1 1 0,1-1-2 15,-2-4-2-15,2 0 1 0,1-5 2 16,-1 2-2-16,1-7-5 0,-1 0 4 0,2 0-2 16,-1-5-1-16,1 0 0 0,1-4 2 15,-1 2-1-15,1-4-2 0,1-3 3 16,3-1 1-16,0-1 0 0,3-7-2 0,1-1 1 15,5-3 0-15,3-6-4 0,2-7 0 0,3-4-3 16,6-11 0-16,2-3 0 0,5-7-1 16,1-4-1-16,7-4-1 0,2-2 0 15,2-7-1-15,4 2 1 0,2-3 2 0,3 4 2 16,1-1 5-16,1 5-2 0,0 2 0 0,-1 0 1 16,1 7 0-16,-3 2-2 0,1 2-3 15,-5 6-1-15,0 2-1 0,-3 5 0 16,-6 2 0-16,-1 2-2 0,-2 5 0 0,-7 4 1 15,-2 1 2-15,-2 2-4 0,-4 2-4 16,-3 2-4-16,-1 0-9 0,-5 0-16 0,0 3-28 16,-4 1-52-16,0-1-81 15,0 2-83-15,-2 0-83 0,-2 4-72 0,2-2-70 16,-4-1-10-16,0-1 49 0,-3 1 73 16,-1-1 83-16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0:14.2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2434 6915 35 0,'-2'0'42'0,"2"0"-7"0,-2 0-8 0,2 0-2 0,-2 0 0 16,0 0 0-16,0 4 3 0,-1-4 4 16,1 1 3-16,-2-1-1 0,2 2 1 0,-2-2-5 15,0 4-4-15,-3-4-5 0,3 1 2 16,-2-1 1-16,-3 3 1 0,3-2 2 0,-3 3 3 16,-1-3 1-16,1 2-2 15,-1-2-2-15,-1 3-1 0,1 0-2 0,-1-3-3 0,-2 5 0 16,3-5-2-16,-3 3-1 0,0 1-1 0,1 0-1 15,-1-1-1-15,-2 2 1 0,0-2 2 0,0 1 0 16,1 0-1-16,-3 3 4 0,0-1 2 16,0-1 2-16,-2 3-3 0,0 0 3 0,-2 2 1 15,1 1 2-15,-1 0 0 0,2-2-1 0,-2 5 1 16,0-2-1-16,0 1 1 0,0 1 0 16,-3 2 3-16,3 1 2 0,-2 3 3 0,0-1 3 15,-1 4 0-15,1-2 1 0,0 0 1 16,2 3 4-16,-3-2 4 0,3 2 4 0,-2 0 6 15,2 1 7-15,-1 0 4 0,1 0 2 0,0 2 6 16,0 2 7-16,0-1 3 16,-2 0 3-16,1 3 0 0,-1 2 1 0,0-4 0 15,2 4-4-15,-3 3-8 0,3-4-6 16,2 4-9-16,2-3-9 0,2 0-9 0,3 2-12 16,-1-2-3-16,5 1-4 0,-1 3-2 0,5-1 0 15,2 1-1-15,2-1 3 0,2-1-2 16,2-1 1-16,2-1 1 0,5 3 1 15,2-4-2-15,1 1-3 0,3 0-1 0,2-1-3 16,3-3-2-16,-1 3-1 0,4-4-1 0,3 2-3 16,1-1-1-16,3-1 1 0,4-3-1 15,0 4 2-15,4-2-2 0,3-1 1 0,1-2 0 16,5 0-1-16,2 0-1 0,1-4-2 0,1-1 2 16,5 2-1-16,-1-5-1 0,2 2-1 15,0-4 2-15,5-1-2 0,-1-4 0 16,5 3-1-16,0-5-1 0,4 0 1 0,0-3-2 15,4-1 0-15,0-3-1 0,2-1-1 16,1-1 0-16,1-4-2 0,3-3-1 16,-3-1 0-16,1-2 0 0,-1-3 0 0,-4-1 1 15,0-3 2-15,-2-3-1 0,1 0-1 16,-4-4 5-16,1 0 1 0,-2-3-2 0,-2-1 0 16,-2-1 0-16,-1 1 1 0,-3 0-5 0,-1-2 0 15,-4-3-1-15,0 1 0 0,-4 0-1 16,-2 0 1-16,-2-1 1 0,-3 0 1 15,-1-3-2-15,-3 0 0 0,-2-1 2 0,-2 0 1 16,-2 1-2-16,-4-2 2 0,-2 1 4 16,-5-2 0-16,-2 5 0 0,-4-3 0 0,-2 2 3 15,-2 2 2-15,-4-3-3 0,-5 3 2 16,1-2 0-16,-5 2 0 0,-4-1-1 16,-1 1 0-16,-3-2-3 0,-2-1-2 15,-3 2 0-15,-2-5 0 0,-2 5-4 0,-1-3-1 16,-1-2 1-16,-5 2 1 0,1 0 0 15,-2 0 2-15,-2 0 1 0,-1 0 1 16,-3-2 0-16,-1 2 0 0,-2-1-2 0,-2 2-1 16,-2-1 0-16,-2 0 0 0,-2 2 0 15,-2 1-1-15,-3-2 1 0,-1 3-1 0,-3 1 5 16,-2 1 0-16,-2 1 0 0,-2 2-1 16,-2 1-3-16,-4 2 0 0,-3 1-6 0,-6 1 2 15,-4 5-2-15,-4 0-1 0,-5 4 2 16,-1 0-3-16,-5 6 2 0,-4 1-4 0,0 4 6 15,-1-1-4-15,-1 5-4 0,2 0-4 16,0 2-11-16,2 2-18 0,0 3-41 0,2 2-83 16,0 4-102-16,2 3-99 0,3 3-87 15,5-1-92-15,5 3-26 0,4-1 54 0,5-1 90 16,3 2 98-16</inkml:trace>
  <inkml:trace contextRef="#ctx0" brushRef="#br0" timeOffset="6128">2917 8207 40 0,'0'0'63'0,"0"-1"-5"15,0 1-8-15,0-4-4 0,-2 4-3 16,2-1-2-16,-2 1-2 0,-1-3 1 16,1 3 0-16,0-1-2 0,0-3-2 0,-2 4-2 15,0-2-1-15,-1 2-4 0,1-1-3 16,-2 1 0-16,-1-4-1 0,1 4-4 0,0 0 1 16,-3 0-1-16,1 0-1 0,-1 4-1 15,1-3-3-15,-3 1-2 0,1 2-1 0,-3 0 0 16,0 2 2-16,1 2 0 0,-3-2 3 0,-2 3 2 15,2 2 2-15,-2 0 1 16,0 1-1-16,-2 1 2 0,2 4 1 0,-2-1 3 16,0-2 0-16,0 7 0 0,-2-1 2 0,2 1 2 15,-2 1 0-15,-1 3 3 0,1-1 4 16,0 1 0-16,0 3 3 0,0 2 0 0,0-1-2 16,-1 1-3-16,3-1-3 0,0 1-2 15,0 0-3-15,2 2-2 0,0-1 0 0,1 2-3 16,1-2-2-16,2 0-2 0,0 1 0 0,1-1 0 15,3 2-1-15,1-3-3 0,1 3-1 0,1-4-1 16,4 2-1-16,2 0 1 0,2 3-3 0,2-1 2 16,3 1 1-16,3 0 0 0,3 2-1 15,2-2-1-15,2 1 0 0,2 2-3 0,2-1-1 16,2-1 0-16,5-1-1 0,-1 0 1 16,5 0 0-16,0 1-1 0,4-5 1 0,2-1 1 15,2 1 3-15,2-1 0 0,5-1 1 0,-1-2 1 16,5-1 1-16,2-1 1 0,4-2-3 15,3-5 1-15,1 3 1 0,5-6 0 16,1 1 1-16,3-5 1 0,0-1 1 0,2-3 0 16,2-2-2-16,0-3-2 15,0-2 0-15,2-2-1 0,1-4-3 0,1 2-1 16,-2-5 1-16,2-1 2 0,-1-2 0 0,-1-3 1 16,0-1 0-16,0 0 0 0,-2-1 0 15,0-6 0-15,0 3 0 0,-4-3 0 16,0-2 2-16,-4-2 5 0,-3-1 5 0,-1-1 4 15,-5 0 7-15,0-4 3 0,-4 1 1 16,-2 0 1-16,-5 1 1 0,1-2-2 16,-5 3 0-16,-2-3-3 0,-2 1 3 0,-2-2 1 15,-2 0 3-15,-2-3 6 0,-4 3 2 16,-1-4 5-16,-4 4 2 0,-1-4-2 0,-3 0-5 16,-5 0-7-16,-1 1-5 0,-2 1-5 15,-5-2-6-15,-2 0 0 0,-2 1-2 16,-4-1-2-16,-2-1 0 0,-4 1-3 15,-3-1 1-15,-2 1-6 0,-4 0-1 0,-2-2 0 16,-2-1-2-16,-2 5-2 0,-5-5-3 16,1 4-1-16,-5-3-1 0,0 3-3 15,-4 1 1-15,-2-2 1 0,-4 1-1 16,-5 2 0-16,-1 2 1 0,-7 0 0 0,-5 0 0 16,-1 1-3-16,-5 4 2 0,-3 3-2 15,-3-2 1-15,-3 6-3 0,-1-1-2 0,-4 2 2 16,-1 3-2-16,1 1-3 0,-3 4-1 0,1-2-3 15,1 6-5-15,-1 3-13 0,-1 2-17 16,1 2-38-16,-1 2-65 0,1 2-85 16,3 2-88-16,3 5-76 0,2 5-65 15,6 2-52-15,5 1 21 0,6 5 64 16,2 2 81-16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0:49.8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10573 3758 84 0,'-13'0'161'0,"-2"-4"-34"0,-2 3-17 16,2-2-4-16,-1 2 5 0,1-3 2 15,-2 3-4-15,2-2-9 0,-2 2-10 0,2-3-1 16,-2 3 2-16,0-1 8 0,-2-1 13 15,0 3 18-15,-2-2 13 0,0 2 3 16,-4 0-4-16,-1 2-14 0,-1-2-13 0,-3 3-8 16,-2 0-7-16,0 2-7 0,-1-1-4 15,-1 4-5-15,-2 0-2 0,-2 1-9 0,0 5-5 16,-1 2-8-16,-1 3 0 0,0 0-4 16,-2 6-1-16,1 4-4 0,-1 4-4 15,0 1-4-15,-1 3-8 0,3 5-3 16,2-2-3-16,0 4-6 0,4 2-2 0,2 3-5 15,3 2-2-15,1 0 1 0,5 3-3 16,2 0 1-16,2 4 1 16,4 1 0-16,4-1-3 0,5 2-1 0,2 0-3 15,4 0-3-15,4 2-3 0,7-2-1 16,1 2 4-16,7 1 0 0,5-2 3 0,3-1 2 16,5 2 1-16,8-7 1 0,5 3-2 15,3-7-4-15,7 2-2 0,7-6 0 0,5-2-1 16,5-5-3-16,7-1 1 0,3-4 3 15,5-2-2-15,6-7-3 0,2-1 1 16,7-5 3-16,2-3-2 0,6-6 3 0,2-5 3 16,7-3 0-16,5-3-2 0,3-4-2 15,3-3-1-15,3-2-5 0,0-8 4 16,1 0 2-16,3-3 2 0,1-5-3 16,-1-4 1-16,3-4 3 0,0-1-5 0,-5-1-1 15,-1-5 0-15,-5 2 0 0,-7-1 0 0,-5-5-1 16,-5 1 1-16,-6 1 0 15,-7-2 0-15,-6 0 1 0,-6-1-1 0,-6-3 0 16,-7 0 0-16,-6 1 1 16,-7-2 0-16,-6-3 2 0,-6-1-1 0,-7 2 1 15,-4-3 4-15,-8 0 1 0,-5-1 5 16,-6 1 0-16,-4 1 1 0,-9 1 2 0,-4 1-1 16,-4 2-2-16,-8 0 1 0,-5 2-3 15,-6 1 2-15,-7 0 1 0,-6 0-5 16,-6 1 6-16,-9 1 4 0,-3-1 1 0,-10 1 0 15,-3 1-3-15,-7 2 2 0,-9 2-5 16,-6 1-6-16,-6 2-5 0,-8 6 1 16,-5-3 0-16,-9 7-1 0,-3 1 3 0,-5 3 0 15,-4 3 2-15,-4 6 0 0,-7 4-2 0,-3 5-3 16,-8 5-6-16,-3 8-2 0,-5 2 4 16,1 7-2-16,-1 6 1 0,0 5 1 0,-1 2-8 15,-3 8-11-15,0 4-26 0,0 7-57 16,2 0-137-16,3 9-143 15,8 3-133-15,8-2-88 0,13 4-33 0,10-5 28 16,16-4 121-16,14-7 139 0</inkml:trace>
  <inkml:trace contextRef="#ctx0" brushRef="#br0" timeOffset="1069.09">12759 4162 74 0,'-12'-3'179'0,"-1"1"-19"0,-2 0-17 15,2-2-8-15,1-1-4 0,-1-3-3 0,2-1-3 16,1-2 2-16,-1-3 4 0,3-1 7 16,1-6 8-16,1-2 10 0,2-6 7 0,2-3 6 15,0-6 2-15,4-1 4 0,0-6-2 16,4-4-6-16,3-5-7 0,1-1-10 0,3-7-14 16,4-3-20-16,2-5-20 0,2-2-17 15,4-3-17-15,5 0-12 0,2 0-8 16,6 0-4-16,2-1-5 0,7 0-6 0,4 2-6 15,4 2-3-15,6-2-6 0,7 2-5 16,2 5-2-16,6 0-3 0,2 3 0 16,2 4-2-16,3 2-4 0,0 4-17 0,-3 5-23 15,-2 4-73-15,-4 3-121 0,-4 6-130 16,-6 7-130-16,-7 3-85 0,-4 0-27 16,-9 6 44-16,-8 3 107 0,-4 3 124 0</inkml:trace>
  <inkml:trace contextRef="#ctx0" brushRef="#br0" timeOffset="1367.78">14205 1525 174 0,'-4'-5'235'0,"-1"2"12"15,3 3-74-15,2 0-50 0,2 3-28 16,3 2-16-16,1 3-8 0,3 5 1 16,1 3 7-16,5 6 2 0,0 2 2 0,2 2 2 15,0 7 5-15,0 3 7 0,-1 3 14 0,1 0 19 16,-4 6 15-16,-2 5 9 0,-3 3-2 16,-4 0-10-16,-4 8-23 0,-4 2-23 15,-4 4-28-15,-1-1-26 0,-3 2-61 16,-5 3-97-16,0-4-114 0,-2 1-115 15,-5-3-106-15,1-2-57 0,0-1 13 0,-1-7 70 16,3-9 101-16</inkml:trace>
  <inkml:trace contextRef="#ctx0" brushRef="#br0" timeOffset="2643.67">15450 1282 220 0,'0'0'380'0,"0"0"63"0,-3 0 12 15,3 0-35-15,-2 5-37 0,2 3-60 0,2 4-63 16,1 11-50-16,-1 6-43 0,2 10-43 16,2 5-37-16,1 11-31 0,-1 7-27 0,2 3-11 15,1 4-9-15,-1 1-8 0,1 2-6 16,-1-2-16-16,1 3-47 0,-1-3-97 0,1-3-109 15,-3 2-106-15,2-1-94 0,-1-5-73 16,-1-3-1-16,-2-2 70 0,-1-8 98 16</inkml:trace>
  <inkml:trace contextRef="#ctx0" brushRef="#br0" timeOffset="2922.4">15439 1897 24 0,'-6'-41'210'0,"-1"1"17"16,3 4-18-16,2 2-37 0,2 5-32 15,2-1-31-15,2 6-22 0,3 0-11 0,1 5-18 16,3 0-15-16,1 3-11 0,3 2-5 16,0 5-2-16,4 1 5 0,0 4 9 15,0-1 12-15,0 2 16 0,0 6 25 16,-2-2 31-16,0 7 34 0,-2 4 35 0,-2 1 19 15,-3 7 6-15,-3 2-14 0,-3 3-31 16,-2 4-40-16,-2 4-47 0,-4 1-44 0,-1-4-72 16,-3 4-100-1,0-1-114-15,-1-3-106 0,3 1-111 0,-3-4-68 0,3-2 8 16,0-4 65-16,-1-2 96 0</inkml:trace>
  <inkml:trace contextRef="#ctx0" brushRef="#br0" timeOffset="3091.02">15801 1762 153 0,'2'-3'318'0,"-2"6"44"15,0 3 5-15,-2 3-57 0,-2 5-67 16,2 1-73-16,-1 1-73 0,1 2-88 0,2 2-99 16,2-1-87-16,1-1-76 0,-1-1-76 15,2-1-32-15,0-2 21 0,0-5 47 0</inkml:trace>
  <inkml:trace contextRef="#ctx0" brushRef="#br0" timeOffset="3223.43">15955 1791 138 0,'3'-4'221'0,"-1"2"-7"0,-2 2-44 0,0 0-52 16,0 3-59-16,-2 1-56 0,-1 1-62 15,3-1-71-15,-2 1-54 0,2-2-26 0,0-3-2 16</inkml:trace>
  <inkml:trace contextRef="#ctx0" brushRef="#br0" timeOffset="3358.87">16025 1701 44 0,'2'2'229'16,"3"-1"23"-16,-3 4-22 0,2 3-47 16,-2-3-50-16,2 2-44 0,-2 2-45 0,3-1-44 15,-1-2-48-15,0-2-39 0,0 2-40 16,3-5-39-16,-1-1-35 0,0-1-12 0,3-6 11 15</inkml:trace>
  <inkml:trace contextRef="#ctx0" brushRef="#br0" timeOffset="3473.1">16169 1642 3 0,'7'-4'198'0,"-3"-1"18"0,2 5 3 16,-2 0-15-16,1 1-29 0,-3 4-38 16,2 2-38-16,-2 1-48 0,0-3-56 0,0 3-53 15,0-1-47-15,1-1-45 0,1-2-47 16,-2 1-37-16,2-2 0 0,0-6 22 0</inkml:trace>
  <inkml:trace contextRef="#ctx0" brushRef="#br0" timeOffset="3959.88">16277 1604 152 0,'4'-5'288'0,"1"1"37"0,-1-1 20 16,-2 3-3-16,0-1-28 0,0 2-47 0,0 1-55 0,-2 1-62 16,2 4-54-16,-2 0-54 15,3-1-61-15,-3 1-67 0,2-1-70 0,-2 1-59 0,2-4-44 16,0 1-27-16,0 2 2 0,0-4 18 15,2-4 31-15,1 1 38 0,-1-2 31 16,2-4 34-16,1 0 34 0,-1-1 48 16,0 0 50-16,1-1 44 0,-1-2 44 0,0 4 42 15,-1 1 37-15,1 1 34 0,-2 2 39 16,2 0 39-16,-1 5 26 0,-1 0 3 0,0 5-13 16,0 3-33-16,1 3-52 0,-1-1-61 15,0 5-56-15,0 0-46 0,1-1-46 16,1 1-58-16,-2 0-61 0,2-2-61 0,1-3-52 15,-1 2-37-15,1-3-9 16,1-1 25-16,-2-2 42 0,3-4 48 0,-3 1 49 16,3-6 37-16,-3 1 29 0,2-1 22 15,-1 0 22-15,-1-2 21 0,-2 2 24 16,1 2 20-16,-1-3 17 0,0 8 12 0,-2-3-1 16,0 3-12-16,0 2-15 0,1 3-17 15,-1 0-18-15,0 0-13 0,0-1-8 0,0 1-6 16,0-1-1-16,0 0 4 0,0 0 22 0,0-4 44 15,1 1 60-15,-1-1 71 0,-2 0 63 0,0-1 38 16,0 1 5-16,-2-2-25 0,-1 1-50 16,1-2-68-16,-2 4-59 0,-2-1-43 15,2 2-28-15,-3-2-22 0,1 2-23 16,0-2-45-16,-1 4-101 0,3-3-129 0,0 2-114 16,2-3-108-16,2-4-72 0,0 0-2 15,0 0 73-15,4-3 116 0</inkml:trace>
  <inkml:trace contextRef="#ctx0" brushRef="#br0" timeOffset="4070.35">16726 1742 107 0,'13'9'276'15,"-3"-1"23"-15,-1 5-22 0,-1 2-71 0,1-2-104 16,-1 3-123-16,1 2-132 16,-1-2-81-16,-2 2-44 0,1-2-11 0,-1 0 25 15</inkml:trace>
  <inkml:trace contextRef="#ctx0" brushRef="#br0" timeOffset="4219.74">16883 1571 333 0,'-3'-25'501'0,"1"8"58"16,-2-1 28-16,2 4-103 0,0 0-171 16,0 6-220-16,4-1-206 0,2 1-166 0,2 4-127 15,7-2-94-15,2 0-19 0,4 2 53 16,4-1 92-16</inkml:trace>
  <inkml:trace contextRef="#ctx0" brushRef="#br0" timeOffset="4551.2">17721 1409 111 0,'-2'0'521'15,"-5"3"91"-15,-1-2 57 0,-1 3 40 0,-1-1-133 16,1 0-184-16,1 2-133 0,1-1-85 16,1 2-56-16,0-2-40 0,4 3-40 15,0 2-25-15,2-1-13 0,0 1-3 0,4-2-5 16,0 2-3-16,2-3-2 0,3 0-5 16,1 2-3-16,1-2-2 0,0 2 0 0,-1-2 3 15,1 0 5-15,-3 3 6 0,-1 4 6 16,-1 3 3-16,-4 1 2 0,-2 4 0 0,-2 5-2 15,-2 3-1-15,-5 4-1 0,-4 3-10 16,1-1-15-16,-5 2-20 0,0 0-34 16,-2-4-99-16,0 1-150 0,0-3-134 0,4-2-117 15,0-1-51-15,5-6 0 0,-1-2 79 16,5-3 140-16</inkml:trace>
  <inkml:trace contextRef="#ctx0" brushRef="#br0" timeOffset="4783.66">17871 1780 196 0,'11'-18'406'16,"-3"-1"88"-16,-2 5 29 0,-1 2-53 15,-1-1-80-15,0 5-84 0,0-1-106 16,1 5-86-16,-1-1-52 0,0 2-31 0,0 3-15 16,1 0-2-16,-1 5 7 0,-2 2 16 15,0 2 10-15,0-1 7 0,-2 6 2 16,0 1-4-16,-2-2-9 0,0 3-15 0,-2-1-17 15,-1 0-31-15,1 2-95 0,-2-1-139 16,2-1-149-16,-3 0-126 0,1-2-62 16,0-1-12-16,1-2 72 0,3 0 128 0</inkml:trace>
  <inkml:trace contextRef="#ctx0" brushRef="#br0" timeOffset="5198.75">18912 1065 21 0,'5'-9'422'15,"-3"3"120"-15,0 0 71 0,-2 1-2 16,0 5-69-16,-2 2-115 0,2 7-139 0,-2 6-113 15,2 9-68-15,0 7-41 16,0 6-27-16,0 4-19 0,0 6-10 0,0 3-17 16,2 0-20-16,0 3-52 0,2 2-113 15,-2-1-143-15,2 0-121 0,1-5-112 0,-3 0-50 16,2-4 14-16,-2-3 97 0,-2-7 131 0</inkml:trace>
  <inkml:trace contextRef="#ctx0" brushRef="#br0" timeOffset="5365.27">18957 1762 57 0,'6'-24'214'16,"1"3"15"-16,-1 0-20 0,2 3-23 0,1 3-26 16,1 1-25-16,-1 3-30 0,1 2-25 15,-1 4-19-15,2 1-12 0,-3 4-8 0,-2 0-3 16,1 4-5-16,-3 1-4 0,0 4-4 16,-4-1-10-16,0 4-22 0,0-2-34 0,0 2-41 15,0 0-41-15,0-6-43 0,2 0-46 16,0-1-49-16,3-2-8 0,-1-6 20 15,2-2 28-15</inkml:trace>
  <inkml:trace contextRef="#ctx0" brushRef="#br0" timeOffset="5496.68">19200 1545 85 0,'9'-9'318'0,"-1"4"95"16,-1 0 45-16,-3 5-6 16,0 3-34-16,-2 1-58 0,2 4-82 0,-2 1-92 15,3 0-108-15,-3-1-118 0,2 4-114 0,0-3-98 16,3 2-74-16,-3-2-63 0,2-3-29 15,3 1 17-15,-3-4 55 0,3-2 65 0,-1-2 60 16,0-2 69-16</inkml:trace>
  <inkml:trace contextRef="#ctx0" brushRef="#br0" timeOffset="5615.17">19336 1604 39 0,'6'-5'114'0,"0"1"55"15,-1-1 48-15,1 0 42 0,-2 5 34 16,-2 0 16-16,0 0-7 0,1 3-30 0,-1 1-49 16,-2 3-63-16,2-2-95 0,-2 1-111 15,2 0-102-15,-2 2-88 0,2-2-87 0,2 2-79 16,-2-4-9-16,1-3 39 0,-1 2 61 15</inkml:trace>
  <inkml:trace contextRef="#ctx0" brushRef="#br0" timeOffset="5720.22">19471 1599 5 0,'4'0'233'16,"-1"0"23"-16,-1 2-10 0,0-2-64 0,0 3-85 15,2-2-91-15,-2 2-107 0,2-1-85 16,-1-2-45-16,-3 0-14 0,4 0 15 0</inkml:trace>
  <inkml:trace contextRef="#ctx0" brushRef="#br0" timeOffset="5862.57">19693 1403 109 0,'5'-3'300'0,"-1"3"36"15,-2 3-3-15,0 3-82 0,0 2-118 16,-2 3-125-16,2-1-121 0,1 1-124 0,-1 3-63 15,0 0-20-15,-2 0 21 0</inkml:trace>
  <inkml:trace contextRef="#ctx0" brushRef="#br0" timeOffset="6073.54">19751 1584 60 0,'2'0'196'0,"-2"0"9"0,2 0-49 15,0 0-52-15,2 0-38 0,0 0-26 0,1 0-17 16,-1 1-11-16,0 2-6 0,2-1-6 16,1 3 0-16,-1 1-1 0,-2 1-1 0,3 1 2 15,-3 1 1-15,2 4 0 0,-1-5 0 16,-1 4-2-16,0-3-19 0,0 2-34 0,1-2-53 16,-1 0-53-16,0-1-27 0,0 0-11 15</inkml:trace>
  <inkml:trace contextRef="#ctx0" brushRef="#br0" timeOffset="6294.33">20009 1546 247 0,'6'-13'488'0,"1"0"94"15,-3 4 38-15,-2-1-61 0,2 1-102 16,-2 5-125-16,2-1-135 0,1 1-92 0,-1 2-51 16,2 2-25-16,3 0-17 0,-1 0-12 15,1 0-8-15,-3 2-5 0,3 1-11 16,-3-2-13-16,0 3-6 0,1-3-2 15,-1 2-2-15,0 2 1 0,1-4 1 0,1 3-1 16,-2 2-11-16,1-2-22 0,-1 2-44 16,0 3-62-16,3 1-71 0,-3-1-72 0,3 1-86 15,-3 1-52-15,0-1 8 0,-1 2 42 16,-3-1 69-16</inkml:trace>
  <inkml:trace contextRef="#ctx0" brushRef="#br0" timeOffset="9494.79">16042 2717 76 0,'0'-3'208'16,"2"1"10"-16,-2-1-5 0,2 3 3 15,-2-1 9-15,3 1 19 0,-3 0 8 16,2 0 10-16,-2 0 8 0,0 0-1 0,-2 1-11 16,2 2-30-16,-3-1-33 0,-1 4-36 15,0 8-37-15,0 5-36 0,-5 6-28 0,1 9-20 16,-3 9-15-16,1 3-8 0,-3 8-6 16,0 5-6-16,-2 3-3 0,3 1 1 15,-3-2-1-15,2-2-12 0,1 0-37 16,-1-5-89-16,2-3-119 0,1-4-112 0,-1-2-107 15,3-3-85-15,1-8-13 0,1-5 62 0,0-4 104 16</inkml:trace>
  <inkml:trace contextRef="#ctx0" brushRef="#br0" timeOffset="9731.58">15913 2964 271 0,'4'-26'408'0,"1"5"59"0,-1 4 2 16,0 2-21-16,0 6-42 0,0 5-75 0,3 7-72 16,1 3-49-16,1 9-43 0,1 9-57 15,3 6-42-15,0 5-28 0,-1 6-18 16,3 4-9-16,0 2-15 0,0 4-34 16,0-2-102-16,-3 2-134 0,1-1-127 0,0-1-133 15,0-1-65-15,-5 0-9 0,0-5 80 16,-3-6 121-16</inkml:trace>
  <inkml:trace contextRef="#ctx0" brushRef="#br0" timeOffset="10161.54">16021 3586 147 0,'-2'-17'303'0,"0"2"28"0,2 0-5 15,2 0-66-15,2 0-68 0,5 0-64 16,1-1-46-16,3-2-26 0,4 2-30 0,0-2-34 15,4 2-29-15,-2-3-22 0,2 4-13 16,0-1-7-16,-2 0 4 0,0 3 16 16,0-4 20-16,-2 5 22 0,-2-2 24 0,2 0 29 15,-2 3 34-15,0 2 37 0,0-1 37 16,-1 5 34-16,1 0 26 0,-2 2 13 0,2 6-3 16,0 3-14-16,-1 3-23 0,1 5-29 15,-2 4-32-15,0 4-31 0,-1 3-27 16,-1 3-18-16,-1 1-14 0,-1 2-8 15,-3 2-6-15,-1-1-4 0,-3 1-3 0,-2 1-1 16,-2-4-1-16,-3 4-2 0,-3-1-1 16,-1-4 0-16,-1 1 2 0,-3-6-1 0,-2 1 2 15,0-3-2-15,-4-3-1 0,0-4-2 16,0-4 0-16,-2-3-1 0,2-4 0 0,0-4 1 16,2-4 1-16,0-1 1 0,4-5 4 15,3 1 7-15,4 0 5 0,1-2 5 16,3-3 6-16,6 3 3 0,3-3-2 15,3 4-5-15,5-4-7 0,4 0-2 0,2 2-6 16,5-5-4-16,1 4-30 0,3-4-86 16,2 2-135-16,-1-1-140 0,3-2-141 0,0 2-71 15,4-2-15-15,0-3 63 0,3 0 124 16</inkml:trace>
  <inkml:trace contextRef="#ctx0" brushRef="#br0" timeOffset="11144.19">18055 2762 162 0,'4'-3'300'0,"-1"2"64"16,-1 1 28-16,0 0 26 0,0 1 8 15,0 3-16-15,2 5-45 0,-2 6-60 16,3 2-71-16,-1 6-73 0,0 5-62 16,-2 2-42-16,2 6-23 0,1 3-15 15,-1 1-9-15,0 3-6 0,0 1-3 0,1-1-6 16,-1-2-18-16,-2-2-48 0,-2 3-100 0,0-5-121 15,0 1-119-15,0-3-116 0,0-3-62 16,-2-3 7-16,-2-2 79 0,-1-4 108 16</inkml:trace>
  <inkml:trace contextRef="#ctx0" brushRef="#br0" timeOffset="11319.74">17960 3281 268 0,'-2'-12'348'0,"0"2"72"0,4 0 21 16,2 1-33-16,2 0-48 0,5 1-53 16,2-1-52-16,1 1-69 0,6-1-74 0,3 2-85 15,0 1-107-15,5-2-121 0,-1 1-117 16,5-2-126-16,0-1-78 0,1-1-9 0,-1-2 55 16,2-2 96-16</inkml:trace>
  <inkml:trace contextRef="#ctx0" brushRef="#br0" timeOffset="11723.64">19427 2562 27 0,'2'-4'313'0,"0"-1"83"0,-2 5 90 15,2 4 0-15,0 1-27 16,0 10-49-16,0 0-61 0,3 8-73 0,-3 7-81 16,2 0-72-16,-2 7-51 0,2 4-28 0,-1 2-18 15,-1 2-9-15,0-1-9 0,0 5-9 16,0-3-26-16,0 3-72 0,0-2-123 16,0-1-127-16,3 1-140 0,-1-6-87 0,0 1-27 15,0-6 44-15,-2-2 108 0</inkml:trace>
  <inkml:trace contextRef="#ctx0" brushRef="#br0" timeOffset="11939.9">19829 2708 300 0,'4'-24'519'0,"0"5"73"0,1 4 45 0,-3 5-74 16,0 2-122-16,0 8-146 0,2 8-118 0,-2 2-70 15,3 10-42-15,-1 4-25 16,0 6-20-16,0 0-12 0,0 8-13 0,1-3-30 16,-1 4-72-16,0 1-122 0,0 0-124 15,1 2-129-15,-3-4-93 0,0 0-29 0,-2 0 42 16,-2-4 104-16,0-1 119 0</inkml:trace>
  <inkml:trace contextRef="#ctx0" brushRef="#br0" timeOffset="12085.47">19755 3118 157 0,'-2'-7'341'0,"0"2"29"0,2 1 15 15,0-1-92-15,2 4-110 0,2 1-121 16,4-3-111-16,5 3-107 0,2-5-115 0,4 1-63 16,0-4-22-16,2-1 23 0,2-6 50 15</inkml:trace>
  <inkml:trace contextRef="#ctx0" brushRef="#br0" timeOffset="12298.93">20193 2690 137 0,'4'-16'399'0,"0"1"115"0,-4 6 79 15,-2 5-47-15,-2 3-73 16,-2 1-81-16,-1 5-98 0,-3 10-110 0,-1 3-72 16,1 4-41-16,-3 7-25 0,0 5-12 15,3 2-7-15,-1 1-6 0,5 2-5 16,2-3-2-16,1 2-2 0,6-4-3 0,3 0-3 15,2-5-1-15,5-4-4 0,2-4-13 16,2-1-16-16,2-7-38 0,0-4-98 0,4-5-125 16,0-1-123-16,5-8-121 0,-3-5-68 15,3-3-7-15,-3-4 73 0,-1-7 114 0</inkml:trace>
  <inkml:trace contextRef="#ctx0" brushRef="#br0" timeOffset="12465.04">20580 2632 323 0,'11'-31'475'0,"-3"7"97"0,-1 4 4 15,-3 4-45-15,0 2-72 0,0 6-98 0,1 6-114 16,-1 8-86-16,0 7-49 0,0 4-31 16,-2 12-19-16,1 1-17 0,-1 7-14 15,0 2-14-15,0 2-15 0,0 2-16 0,0 1-20 16,0 2-39-16,-2-4-110 0,2-1-145 16,-2-1-152-16,0-2-111 0,3-2-49 15,-3-3 3-15,2-7 88 0,0-3 138 0</inkml:trace>
  <inkml:trace contextRef="#ctx0" brushRef="#br0" timeOffset="13361.94">21812 2833 77 0,'11'-1'261'0,"4"-1"87"0,6-1 69 16,4 3 31-16,7-2 5 0,6 2-14 16,11-3-31-16,6-2-73 0,8 0-105 0,9-3-91 15,4 1-56-15,5-2-34 0,6-1-23 16,-1 0-7-16,5 0-7 0,-2-3-25 0,0 2-114 16,-2 1-177-16,-4-2-183 0,-5 0-103 15,-6 2-51-15,-7-5-7 0,-5 5 96 16</inkml:trace>
  <inkml:trace contextRef="#ctx0" brushRef="#br0" timeOffset="13609.15">23376 2268 86 0,'-8'-10'369'16,"0"5"63"-16,1 1 40 0,1-1-40 0,-1 4-81 15,5 1-71-15,2 1-62 0,2 7-37 16,3 1-26-16,1 7-14 0,3 1-24 0,1 9-28 16,-1 0-23-16,-1 9-19 0,1 3-15 15,-5 5-11-15,-2 3-4 0,-2 3-5 16,-4 2-4-16,-5 0-4 0,-1 4-6 16,-3-1-25-16,-2 0-65 0,-2-1-104 0,0-3-117 15,2-6-117-15,3 0-106 0,-1-9-33 16,5-2 35-16,3-9 87 0,7-7 107 0</inkml:trace>
  <inkml:trace contextRef="#ctx0" brushRef="#br0" timeOffset="14009.32">24852 2042 242 0,'-2'-2'388'0,"0"-2"85"0,-1 8 41 15,-3 2-38-15,0 8-60 0,-1 6-69 0,-1 10-74 16,-3 5-78-16,-1 5-72 0,-1 8-49 16,0 5-28-16,1 2-18 0,-3 3-10 0,2 0-5 15,-2 2-13-15,2 0-56 0,-1-1-107 16,1-4-133-16,2-1-119 0,1-3-124 15,-1-5-56-15,3-3 14 0,-1-3 88 16,1-11 120-16</inkml:trace>
  <inkml:trace contextRef="#ctx0" brushRef="#br0" timeOffset="14190.18">24695 2346 83 0,'13'-39'323'0,"0"9"91"0,-1 5 101 0,1 6-20 15,0 9-45-15,1 5-56 0,1 6-52 16,2 7-81-16,2 8-97 0,-2 2-67 0,2 7-41 16,-2 4-24-16,2 5-16 0,-2-1-35 15,-2 1-92-15,0 3-152 0,0-2-151 16,-7 1-127-16,1-2-65 0,-3 0-10 0,-2 0 70 16,-2-5 139-16</inkml:trace>
  <inkml:trace contextRef="#ctx0" brushRef="#br0" timeOffset="14604.35">24943 2699 164 0,'2'-8'370'0,"-2"5"41"0,2-5 25 0,0 3-79 16,2 0-107-16,3-3-95 0,1 1-68 0,5-2-60 15,2-1-54-15,2 0-45 0,2-1-34 16,2 0-23-16,-2-1-9 0,2 2 12 0,-2-2 27 15,-2 3 30-15,0 1 37 0,0 4 40 16,-2 0 44-16,-3 1 49 0,1 6 52 0,0-1 47 16,-3 4 29-16,-1 7 8 0,-1-1-16 15,1 5-32-15,-1 3-44 0,-1 1-45 16,-1-2-36-16,-2 5-28 0,3 0-16 16,-3-2-12-16,-2 3-3 0,0-3-3 0,-2 3-2 15,-2-1-2-15,-2-3-13 0,-3 3-13 0,-1-5-13 16,-5 0-12-16,-2-2-12 0,-2 0-13 15,-4-4 4-15,0-1 6 0,-2-4 7 0,-3 0 12 16,1-7 14-16,2-1 23 16,-1-4 31-16,5-1 30 0,2-2 21 0,3 2 15 15,5-4 5-15,3-2-1 0,6 2-19 16,6 0-21-16,5 1-18 0,4-1-11 0,6 0-7 16,2-1-33-16,7 0-82 0,1 1-120 15,3-2-128-15,2-3-124 0,2 0-65 16,3 0-11-16,-1 2 63 0,2-5 107 15</inkml:trace>
  <inkml:trace contextRef="#ctx0" brushRef="#br0" timeOffset="14922.52">26149 2243 79 0,'0'-16'306'0,"0"-1"64"16,0 5 69-16,-2-2-26 16,0-1-43-16,-2 5-35 0,-3 0-30 0,-1 1-43 15,-5 5-54-15,-2-1-47 0,-4 8-37 0,-2 3-22 16,-6 7-15-16,-1 3-8 0,-4 9-5 16,3 8-2-16,-3 1 5 0,5 2 8 0,-1 2 7 15,5 1 5-15,4-2-4 0,4 1-4 16,4 1-12-16,5-4-20 0,6-1-16 15,2-4-13-15,7 0-15 0,1-2-36 0,5-7-37 16,2-3-36-16,4-2-61 0,2-7-132 16,3-1-152-16,1-8-119 0,3-3-81 15,0-3-24-15,-1-6 28 0,1-4 112 0,-3-2 148 16</inkml:trace>
  <inkml:trace contextRef="#ctx0" brushRef="#br0" timeOffset="15103.11">26340 2095 47 0,'12'-35'382'0,"-3"2"113"0,-1 12 85 0,-3 4-9 16,-1 10-54-16,-2 9-74 0,-2 11-97 16,-2 7-89-16,0 6-62 0,0 8-41 0,-3 8-29 15,-1-1-24-15,2 9-20 0,-3 1-21 16,3 3-30-16,2-3-39 0,2 2-42 16,0-3-41-16,2-6-108 0,2 0-168 15,3-5-172-15,-1-5-100 0,5-5-35 0,-1-4 1 16,1-4 85-16,0-7 156 0</inkml:trace>
  <inkml:trace contextRef="#ctx0" brushRef="#br0" timeOffset="15434.55">27305 1787 4 0,'-2'-6'472'0,"-2"5"95"0,-1 1 61 0,-1 7 41 16,-2 6-94-16,1 8-159 0,-1 5-132 15,1 7-68-15,3 5-38 0,0 2-22 16,0 3-16-16,2 2-23 0,-1 3-22 0,6-3-22 15,1 0-22-15,2-1-15 0,3 1-16 16,3-3-6-16,1-1-12 0,4-6-31 0,0-1-40 16,2-2-45-16,0-6-59 0,0-2-151 15,0-4-176-15,-2-2-139 0,0-5-49 16,0-4-6-16,-4 1 34 0,-3-5 138 0</inkml:trace>
  <inkml:trace contextRef="#ctx0" brushRef="#br0" timeOffset="15650.05">27210 2533 375 0,'-15'8'569'15,"-2"-2"68"-15,0 4 43 0,2 0-53 16,3 5-161-16,1-2-170 0,5 0-96 16,3 3-61-16,3 1-37 0,5 0-28 0,3 0-20 15,5-1-17-15,4 1-12 0,6-5-8 16,3 1-5-16,5-4-16 0,1-2-23 0,4-6-29 15,0-1-34-15,0-1-89 0,0-6-156 16,0-6-159-16,0 1-114 0,-2-6-46 16,0-2-5-16,-3-4 69 0,1-2 143 15</inkml:trace>
  <inkml:trace contextRef="#ctx0" brushRef="#br0" timeOffset="17889.08">19979 2111 88 0,'-4'0'109'0,"0"0"-4"15,0 0-4-15,-1 0-5 0,1 0-2 16,0 0-3-16,0 0-2 0,-3 3-1 16,1-3 5-16,0 1 8 0,-1-1 8 0,-1 4 10 15,-1-4 9-15,1 1 10 0,-3 2 11 0,-2-1 8 16,3 0 6-16,-3 2 4 0,-2-1 4 16,1 2 2-16,-1 0-3 0,-2-1-8 15,-2 3-15-15,0-2-19 0,-2 3-24 0,-3 1-24 16,-3 3-20-16,-1-2-18 0,-4 5-11 15,1-1-5-15,-1 5 1 0,-4-1-2 0,2 3-3 16,-2 0-3-16,0 3 0 0,2 1-2 16,-2 1-2-16,2 2 0 0,1 1 0 15,1 2 0-15,-2 2-1 0,2 2-1 0,3 2-2 16,-3 3-1-16,4 3 1 0,1-1-1 16,1 7-2-16,3-1 0 0,2 5-1 15,4 1-1-15,2 5-4 0,3 0 2 0,3 1-1 16,5 1 0-16,4 1 1 0,2-2-4 15,6-2-2-15,3 1 1 0,4 0-3 0,2-5 1 16,6 0 0-16,2-1 3 0,3-2 1 16,4-4-1-16,4 2-1 0,2-7 1 15,4 0-3-15,5-3 1 0,3-4-3 16,5-5 4-16,5 0 2 0,3-7-1 16,3-3 2-16,2-5-1 0,1-6 3 0,6-1-4 15,-1-8 0-15,4-3 3 0,0-6 0 16,3-1 0-16,-1-9 1 0,3-2 3 0,-3-4 1 15,1-4-4-15,-1-1 1 0,-2-4 1 16,1-4-2-16,-5 1-2 0,0-5-2 0,-6 1 1 16,-3-2 2-16,-3-2-3 0,-7-2 0 15,-3 1 0-15,-5-4 0 0,-3 0-1 16,-5-1 0-16,-3-2 1 0,-5-1 3 0,-3-1-1 16,-3 1 3-16,-4 0 2 0,-4-1 2 15,0-3 1-15,-4 3 4 0,-5 1 2 16,-1-4 0-16,-3 4 0 0,-4 3 5 0,-4-1 2 15,-3 2 2-15,-1 1 3 0,-5 2 6 16,-2 2 4-16,-4 0 1 0,-2 6 3 16,-2-2 0-16,-5 3 1 0,-3 0-4 15,-5 4-5-15,-2 3-5 0,-7 0-6 0,-1 3-6 16,-7 2-7-16,-2 4-7 0,-5 1-3 16,-3 2-4-16,-5 6-5 0,-2 5-2 0,0 0-15 15,-4 7-17-15,0 2-21 0,0 3-17 0,0 3-20 16,2 5-48-16,0-1-103 0,4 3-123 15,5 0-119-15,4 2-97 0,6-1-38 16,4 0 18-16,5 4 100 0,6-4 136 0</inkml:trace>
  <inkml:trace contextRef="#ctx0" brushRef="#br0" timeOffset="25490.17">21406 3602 111 0,'0'0'218'15,"0"0"11"-15,-2 0-22 0,2 0-17 16,-2 0-12-16,2 0-13 0,0 1-14 0,0 3-9 15,0 0 3-15,0 5 11 0,0 4 13 16,0 6 14-16,2 4 14 0,2 8 9 16,2-1-9-16,3 8-21 0,3 0-25 15,1-1-22-15,4 1-29 0,4 0-28 0,5-4-21 16,3-1-16-16,3-1-12 0,2-2-10 16,4-6-5-16,2-4-5 0,3-1-28 15,1-3-92-15,-2-7-144 0,3-4-144 16,-3-1-127-16,0-8-66 0,-1-1-10 0,-5-8 73 15,-2 2 133-15</inkml:trace>
  <inkml:trace contextRef="#ctx0" brushRef="#br0" timeOffset="25719.83">22178 3652 77 0,'-2'-4'315'15,"-2"2"32"-15,2 4 29 0,-2 2-35 16,4 0-62-16,0 5-55 0,0 4-36 16,2 4-18-16,0 4-23 0,0 4-28 0,0 8-35 15,-2 1-25-15,-2 4-14 0,-4 4-11 16,-3 3-7-16,-1 2-9 0,-3 2-5 0,-4 0-21 16,-2-1-60-16,-2 2-87 0,-2-5-97 15,1-1-106-15,-1 0-92 0,0-9-32 16,2-1 29-16,2-5 74 0</inkml:trace>
  <inkml:trace contextRef="#ctx0" brushRef="#br0" timeOffset="27063.83">22710 3666 24 0,'0'-1'202'0,"-2"-2"20"0,2 3-10 0,-3-1-16 15,3 1-16-15,0 0-8 0,0 1 13 0,0 2 33 16,3 2 40-16,1 3 35 0,0 9 16 15,0 3-7-15,1 6-34 0,1 8-60 0,0 3-64 16,1 5-58-16,-1 4-33 0,0-1-24 16,1 2-13-16,-1 0-10 0,2 1-29 15,-1-2-82-15,-1-2-130 0,0-4-125 0,3 2-127 16,-5-7-84-16,3-3-21 0,-3-3 54 16,-2-6 116-16</inkml:trace>
  <inkml:trace contextRef="#ctx0" brushRef="#br0" timeOffset="27280.42">22739 3999 47 0,'-2'-12'329'0,"0"5"73"0,2 3 84 16,0 7 8-16,4 2-50 0,3 6-64 15,3 2-59-15,1 3-65 0,4 2-78 16,-1-1-73-16,3 4-45 0,2 2-26 15,1-4-17-15,-1 2-26 0,0-1-73 0,-2 2-124 16,2-7-122-16,-2 1-122 0,2-6-101 0,-2-1-37 16,-3-4 40-16,1-3 106 0,-2-4 111 15</inkml:trace>
  <inkml:trace contextRef="#ctx0" brushRef="#br0" timeOffset="27462.05">23080 3858 338 0,'-2'-10'477'0,"-2"0"87"16,0 9 33-16,1 1-69 0,1 6-104 16,0 8-109-16,2 3-96 0,0 6-85 0,2 6-55 15,-2 4-35-15,2 3-20 0,1 2-16 16,-1 3-18-16,0-2-35 0,-2 3-95 16,0-1-133-16,2-3-131 0,0-2-132 15,0-2-64-15,0-4-8 0,0-4 73 0,0-5 122 16</inkml:trace>
  <inkml:trace contextRef="#ctx0" brushRef="#br0" timeOffset="27732.61">23281 3716 171 0,'2'-12'438'15,"-2"-1"87"-15,0 8 65 0,2 1-36 0,-2 4-95 16,3 8-107-16,-1 6-100 0,2 3-82 16,0 11-64-16,0 2-42 0,3 8-26 15,-3-1-16-15,2 6-11 0,1 2-8 16,-1-2-5-16,0 2-15 0,-1-1-44 0,-1-5-101 16,0 0-131-16,0-3-126 0,3-2-127 15,-3-5-57-15,0-4 6 0,0-7 81 16,-2-2 122-16</inkml:trace>
  <inkml:trace contextRef="#ctx0" brushRef="#br0" timeOffset="27909.8">23527 3878 5 0,'8'-24'427'16,"-4"8"106"-16,1 2 70 0,-1 9 20 15,-2 3-87-15,2 5-139 0,-2 9-134 0,3 5-105 16,-1 6-69-16,0 6-40 0,0 3-32 15,1 2-55-15,-1 4-109 0,-2 2-137 16,-2-2-128-16,0 0-133 0,-2-2-61 0,0-1 2 16,-5-1 85-16,1-1 123 0</inkml:trace>
  <inkml:trace contextRef="#ctx0" brushRef="#br0" timeOffset="28059.6">23436 4213 65 0,'-5'-13'383'15,"1"0"86"-15,2 3 68 0,2 1-16 16,0 0-74-16,2 2-99 0,2 2-98 0,3 0-97 16,1 0-133-16,3 2-167 0,2 2-162 15,4-3-154-15,-1 2-85 0,1 1-29 16,0-4 44-16,0 1 111 0</inkml:trace>
  <inkml:trace contextRef="#ctx0" brushRef="#br0" timeOffset="28225.27">23933 3975 354 0,'9'10'470'15,"-1"6"92"-15,-4 4 6 0,1 5-66 0,-1 3-87 0,0 1-99 16,-2 2-113-16,2 1-94 0,1 2-83 0,-3 0-120 16,2-3-149-16,-2 4-144 0,2-6-135 15,-2 0-69-15,1-4-9 0,-3-2 71 16,2-7 123-16</inkml:trace>
  <inkml:trace contextRef="#ctx0" brushRef="#br0" timeOffset="28424.24">24031 4112 245 0,'-15'-12'431'16,"-4"5"98"-16,-5 6 52 0,1 1-63 0,-2 5-92 15,-1 1-90-15,1 3-98 0,4 1-98 16,2 5-62-16,4-5-38 0,4 5-20 15,5-1-11-15,6-2-6 0,4 0-3 16,7-3-5-16,1-2-21 0,5-2-61 0,5-4-114 16,-1 2-127-16,2-6-138 0,2-2-92 15,-1-1-32-15,1 0 36 0,-2-7 99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30T08:01:38.8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16322 5334 77 0,'-5'-5'92'0,"1"1"-4"0,0-1-6 0,0 1-5 16,-1-2-3-16,-1 2-1 16,2-1-5-16,-2 1-2 0,-1 2-3 0,-1-2-2 15,1 0-1-15,-1 3-1 0,-1 1 0 16,-1-2-2-16,-1 2 0 0,-1 0 0 15,-1 0 1-15,0 2-1 0,-2-1 1 0,1 4 2 16,-3 0 2-16,0 2 3 0,0 2 2 0,-2-1 6 16,0 5 0-16,0-1-2 15,-3 5-2-15,1-1-7 0,0 4-7 0,-2-1-9 16,2 5-6-16,-3 1-6 0,3 1-4 16,-2 3-3-16,2 4-3 0,-3 1-2 15,3 2-1-15,0-1-3 0,2 7-2 16,-2-2-1-16,2 3-2 0,2 2 0 0,0 3-1 15,0-2 2-15,2 3-5 16,3-3 1-16,-1 5 0 0,4-5-1 0,1 4 2 16,4 3 2-16,2-5 8 0,4 5 9 15,2 2 9-15,2-1 6 0,5 0 4 16,2 0 0-16,1 0-5 0,5 1-8 16,3-5-5-16,1 2-4 0,2-2-1 0,3-2 1 15,1 0 4-15,3-3 3 0,4-3 2 0,0 0 5 16,4-4 1-16,3-1 0 0,3 0 1 15,1-3 0-15,4-3 0 0,-1-2-5 16,5-1-2-16,0-3-3 0,5-3-2 0,-1-2-8 16,4-3-4-16,1-5-4 0,-1 1 0 15,3-8-2-15,0 1-2 0,-1-5 1 16,1-2 1-16,-5-2 0 0,1-4 0 0,-3-2-2 16,-2-1 0-16,-2-2-4 0,-2-5-3 15,-2 2-1-15,-2-6 0 0,-3 2 3 16,-1-5-1-16,-3 0 3 0,-2-2 1 15,-2-3 2-15,-2 0 0 0,-2-1-1 16,-2-3 0-16,-3-1 0 0,-1-2 0 0,-3 1 1 16,-1-2-1-16,-3 1 2 0,-2-3 1 0,-2 4 1 15,-2-4 0-15,-3 4 0 16,-1-4-2-16,-1 3-4 0,-3-2 0 0,-1-1-3 16,-2 0-3-16,1-1-1 0,-5 2 0 15,0-3-1-15,0 0 0 0,-2 0 2 16,-3 1 1-16,1 0 0 0,-2-2 1 15,-3 2 0-15,1 0-1 0,-3-2-1 0,1 5 4 16,-5-2-1-16,0 1-3 0,0 2 3 0,-4-1 0 16,0 2-1-16,0 1-2 0,-4 2-1 15,2-1 2-15,-5 3-2 0,1 1 1 16,-1 0 2-16,1 0 0 0,-3 3 2 16,-1 1-1-16,-1 0-2 0,-2 3 1 15,-1-3 2-15,-1 1-5 0,-2 4 0 0,-2-1 1 16,-3-1 1-16,-1 2-2 0,-2-1-3 15,-3 3 1-15,-4-2-2 0,-2 3-1 16,0 0-1-16,-2 0 1 0,-2 1 2 0,0 3 0 16,0-1 2-16,-2 3 2 15,-3-1-2-15,3 4 4 0,-2-1-1 0,1 1-2 16,3 2 2-16,-2-1 0 0,2 3-3 16,2 0-11-16,0 3-8 0,2-2-22 15,2 2-52-15,0 1-93 0,0 0-101 0,5 1-94 16,-1 3-87-16,5 4-83 0,2 0-2 15,2 5 62-15,2-3 90 0,4 1 93 16</inkml:trace>
  <inkml:trace contextRef="#ctx0" brushRef="#br0" timeOffset="5825">12554 7181 158 0,'-4'-6'245'0,"-3"1"31"16,3 1-40-16,-2-1-59 0,2 1-45 0,-1-1-30 16,1 1-26-16,2 1-29 0,-2-2-20 0,2 0-7 15,-3 1 14-15,3-1 30 0,-2 1 43 16,0-3 48-16,-3 3 52 0,1-1 37 16,-4 2 16-16,-1 2-6 0,-2 1-25 15,-2 1-35-15,-2 3-38 0,-2 9-35 0,0 2-29 16,0 6-19-16,0 8-17 0,0 6-12 15,0 10-9-15,2 8-7 0,2 6-8 16,5 1-8-16,1 6-3 0,3 2-3 16,6-2-6-16,2 1-14 0,2-1-12 0,5-3-29 15,-1-4-86-15,3-4-129 16,-1-2-120-16,3-4-104 0,2-4-90 0,-2-3-22 16,-1-6 58-16,-1-2 112 15,0-8 115-15</inkml:trace>
  <inkml:trace contextRef="#ctx0" brushRef="#br0" timeOffset="5989.45">12347 8113 4 0,'-3'-16'282'0,"1"3"31"0,2 1 23 0,0 3-49 16,5 0-70-16,1 3-69 0,2 1-60 16,5-3-62-16,4 4-77 0,0-1-91 15,4 2-109-15,2-2-60 0,1 1-27 16,-1-4 15-16,2-1 47 0</inkml:trace>
  <inkml:trace contextRef="#ctx0" brushRef="#br0" timeOffset="6138.68">12776 7818 295 0,'-2'4'435'0,"0"-1"77"0,-2 6 28 16,-1 4-61-16,3 2-79 0,-2 6-103 15,4-2-91-15,0 5-76 0,0-3-88 16,2 3-96-16,2-5-105 0,1 1-96 0,-1 1-82 15,2-3-68-15,3-2-38 0,-1-3 3 16,1-3 36-16,-1-4 55 0,1-2 62 16</inkml:trace>
  <inkml:trace contextRef="#ctx0" brushRef="#br0" timeOffset="6259.67">12848 8065 207 0,'2'-6'300'0,"-2"-2"75"0,-2 1 52 0,0 6 21 16,0-2-14-16,-2 6-41 0,-3-2-76 0,1 4-90 15,0 2-86-15,1 2-75 16,-1 0-84-16,2 1-108 0,0-1-117 0,1-4-109 15,1 3-110-15,4-4-74 0,1 0 2 16,1-4 64-16,0-1 93 0</inkml:trace>
  <inkml:trace contextRef="#ctx0" brushRef="#br0" timeOffset="6505.6">13271 7592 214 0,'-4'-9'453'0,"-4"1"96"0,-5 8 60 0,-2 3-64 16,0 6-91-16,-1 1-99 0,-4 9-112 15,4 3-92-15,1 6-57 0,0 3-37 16,4 2-25-16,3 5-11 0,2 2-9 16,3 0-5-16,3 0 1 0,5 2-5 0,3-5-10 15,3 2-24-15,1-2-67 0,3-3-125 16,0-5-135-16,4-3-125 0,-2-1-97 15,2-6-33-15,0-4 38 0,2-4 108 0,0-3 124 16</inkml:trace>
  <inkml:trace contextRef="#ctx0" brushRef="#br0" timeOffset="6851.82">13650 7720 328 0,'2'-16'519'0,"-4"3"74"0,-4 3 45 15,0 4-90-15,-1 6-124 16,-1 5-137-16,-3 3-118 0,3 5-72 0,-3 7-43 16,3 5-24-16,-1 5-12 0,3 2-8 0,2-1-7 15,-1 3 0-15,5 0-6 16,3 1 0-16,1-5-6 0,2-1-3 0,5-4-2 16,1-2-8-16,3-3-6 0,2-5-11 15,2-5-10-15,2-6-17 0,1 0-16 0,1-9-15 16,0-4-4-16,0-2 1 0,-1-6 12 15,-1-3 18-15,-2-5 19 0,-2 0 34 16,-2-4 43-16,-7-1 45 0,-2 0 28 0,-3-4 24 16,-6 1 12-16,-3 4-2 0,-5 0-21 15,-1 3-32-15,-3 1-25 0,-2 4-19 16,0 3-14-16,-2 4-18 0,0 4-29 0,0-1-74 16,0 7-131-16,4-1-145 0,0 5-153 15,3 0-72-15,3 0-23 0,1 4 45 16,1-3 119-16</inkml:trace>
  <inkml:trace contextRef="#ctx0" brushRef="#br0" timeOffset="7035.29">13906 7516 170 0,'9'3'512'15,"-3"3"84"-15,-1 6 51 0,-1 4-22 16,0 4-119-16,0 3-171 0,0 6-142 15,1 3-81-15,-1 2-56 0,0 0-44 0,0 1-78 16,-1 2-138-16,1-1-149 0,0-1-154 16,-2-1-90-16,2-1-33 0,-2-7 30 0,3-1 117 15</inkml:trace>
  <inkml:trace contextRef="#ctx0" brushRef="#br0" timeOffset="7217.36">14190 7627 461 0,'6'-24'584'0,"-1"4"61"0,-1 5 42 0,0 6-86 16,0 4-163-16,5 10-167 0,-1 4-98 15,1 7-57-15,-1 4-44 0,1 8-46 16,-1 2-40-16,-1 0-44 0,-1 3-86 16,-2 1-146-16,0-1-148 0,1 0-135 15,-3 0-61-15,0-3-11 0,-4 0 56 0,0-2 133 16</inkml:trace>
  <inkml:trace contextRef="#ctx0" brushRef="#br0" timeOffset="7349.37">14169 7976 368 0,'-11'-11'496'0,"1"1"77"0,-1 1 5 15,3 1-66-15,1 1-99 0,3 2-132 0,0 0-127 16,4 1-139-16,0-1-168 0,4 0-163 16,5 0-160-16,-1 0-88 0,5 0-35 15,-1-3 38-15,3 1 107 0</inkml:trace>
  <inkml:trace contextRef="#ctx0" brushRef="#br0" timeOffset="7560.95">14474 7538 124 0,'4'-14'437'0,"0"3"101"0,0 1 61 16,1 6-28-16,-1-1-85 0,2 5-108 15,3 2-116-15,-1 2-94 0,1 5-56 16,1 6-39-16,1 3-19 0,-1-1-11 15,-1 7-9-15,-1 0-2 0,1 6-2 0,-5-1-4 16,0 2-7-16,-2 2-7 16,-4 1-12-16,0 2-17 0,-4 2-27 0,-1-3-69 15,-1-1-152-15,0 1-169 0,-1-6-137 0,1 0-62 16,-1-4-18-16,1-6 47 0,-1 0 141 16</inkml:trace>
  <inkml:trace contextRef="#ctx0" brushRef="#br0" timeOffset="7880.82">14870 7918 350 0,'0'-5'505'0,"2"4"76"16,-2 1 38-16,0 0-87 0,2 0-129 15,-2 0-124-15,2 1-106 16,0-1-75-16,0 4-43 0,0 0-25 0,3 1-11 15,-3-1-8-15,2 2-3 0,0 4-1 0,0-4-5 16,1 3-2-16,1 1-1 0,-2-1-1 16,2 0 1-16,1-1-1 0,1 0 1 15,-1 1 3-15,1-4-1 0,-2 6-1 16,3-6-3-16,-3 3 3 0,3-2 1 0,-3 1-3 16,-2 2-1-16,1-2-4 0,-3 1-7 15,-2 0-25-15,-2 1-44 0,-5 0-84 16,1-2-114-16,-3 2-119 0,-3-3-120 0,-1 2-47 15,0-2 7-15,-4-1 66 0,3-1 105 16</inkml:trace>
  <inkml:trace contextRef="#ctx0" brushRef="#br0" timeOffset="14599.52">22583 8311 35 0,'-2'-1'65'16,"-1"-3"-3"-16,1 2-3 0,0 1-5 15,0 1-2-15,0-4-5 0,0 4-1 0,0-1 0 16,0 1 3-16,0-3 3 0,-1 3 2 16,-1-1 1-16,2 1 0 0,-2-4 1 15,0 4-3-15,-1-1 2 0,1 1 1 16,0-3 0-16,-2 3 1 0,-1 0-2 0,1-1-2 16,0 1-6-16,-1 0-4 0,-1 0-3 15,-1 0-3-15,1 0 0 0,-3 0-1 0,-2 0 1 16,3 1 3-16,-3-1-2 15,-2 3 2-15,-2 2-3 0,1-4 3 0,-1 3 1 16,-2 3 2-16,-1 1 3 0,-1-2 5 16,-2 3 5-16,0 2 5 0,-3 3 3 0,1 0 1 15,0 0 0-15,-3 2 1 0,1 2 0 16,-1-3-3-16,0 2-1 0,1 5-1 16,-1-5-2-16,1 3 0 0,-1 3-6 0,3 0-8 15,-3-1-6-15,3 3-6 0,-2-1-6 16,1 1-7-16,1 4-4 0,-1 0-3 15,3-3-3-15,0 3 1 0,0 1-1 16,1-1 0-16,1 0 3 0,0 4 5 16,2 1 5-16,2 0 4 0,0-2 1 0,0 6-1 15,2-3 0-15,3 2-4 16,1-1-5-16,0 2-4 0,3-3-2 0,4 2 1 16,0 0 0-16,1-2 0 0,3 2 3 15,3-1 4-15,1-1 1 0,2 2 0 0,3 0 0 16,1-4-1-16,3 1-4 0,2 0-1 15,2 0-1-15,2-3-1 0,2 4 6 16,2-5 3-16,3 3 2 0,1-4 2 16,3 2 2-16,-1-2 1 0,5 0-3 0,0 1-2 15,4-2-4-15,0-2 2 0,2 2-2 16,3-7-1-16,-1 3-3 0,5-5-2 0,-1 1-1 16,1-3-3-16,4-4-1 0,-3 2-2 15,3-5 1-15,2-1 4 0,0-2 1 16,0 1-3-16,2-4-1 0,2 1 1 15,-2-4-1-15,2-1 1 0,3 0-3 0,-3-1 1 16,2-3-1-16,2 0 0 0,-1-1 0 16,1 1-4-16,0 0 0 0,3-4-1 15,-3 4 0-15,3-2 0 0,-1-2 1 16,-1 2 1-16,-1 0-1 0,0-2 2 0,-3 2-1 16,-1-4 3-16,-2 5-3 0,-2-4 1 15,-3 2 1-15,-1-2 1 16,-2 0 0-16,-1-3 1 0,-1 3-1 0,-3-3 0 0,0 1 0 15,1-3-1-15,-1 2 0 0,-2-2-3 16,0 0 0-16,1-1-2 0,-1-4-1 16,-2 1 0-16,0 1-2 0,0-4 0 0,0 1 2 15,0-3 1-15,-2 0 1 0,-2-2 1 16,0 0 4-16,-4 0 3 0,-1 0-1 16,-1 1 2-16,-3 0 1 0,1-4-1 0,-5 3-1 15,0-1 0-15,-2 1-1 0,0-3-2 16,-4 3 0-16,0 0 3 0,-3 0-3 15,1 0 0-15,-2 3-3 16,-3-3 3-16,1 4-2 0,-3-4 1 0,0 0 2 16,-1 0-2-16,-3 0 0 0,0-3-1 0,-2 1-1 15,-2-1-5-15,-3-2 0 0,-1 1 0 16,-2-4 0-16,-3-1-2 0,-2 4 2 16,-4-4 2-16,1 0-3 0,-4-1 1 15,-1 5-1-15,-2-4-1 0,-2 1 2 16,-3 3-1-16,-2-3 1 0,1 4-2 0,-5-2 1 15,-2 1 0-15,-2 0 1 0,-4 1 1 16,-3 3 0-16,-1-3 1 0,-5-1 3 16,-4 1-1-16,-2-1-3 0,-7 1 0 0,-4 0-6 15,-4-1-7-15,-6 1-11 0,-5-4-13 16,-3 4-16-16,-3 0-36 0,-2-1-76 0,-2 4-100 16,-3 1-104-16,1 2-95 0,0 4-98 15,-2 3-26-15,-1 1 49 0,1 5 90 16,-3 1 104-16</inkml:trace>
  <inkml:trace contextRef="#ctx0" brushRef="#br0" timeOffset="20969.98">21196 9616 104 0,'2'-1'93'0,"1"1"-7"0,-3-4-1 16,2 4-5-16,-2-1-3 0,0 1-9 0,0-3-5 16,-2 3-5-16,2 0-2 0,-3 0 1 15,3 0 3-15,-2 0 2 0,0-2-2 16,0 2 1-16,-2 0-3 0,0-2-2 0,-1 2-1 16,1-3 1-16,-2 3 2 0,-1-1 4 15,1-3 3-15,-2 4-3 0,-3-1-5 16,-2 1-9-16,1 0-8 0,-3 0-9 15,-2 0-7-15,0 1-6 0,-4 3-3 0,-3 0 1 16,1 3 2-16,-4-1 6 0,-1 2 5 0,1-1 8 16,-5 6 11-16,0 0 7 15,0 0 4-15,1 0 2 0,-3 7 3 0,0-3-1 16,-2 4-1-16,2-1 0 0,-2 5 1 16,0 0-2-16,0 1 0 0,0 3-1 0,0 4-4 15,2 1-2-15,0 1-3 16,1 4-2-16,1 0-3 0,2-2 2 15,1 5 2-15,1 1 1 0,1-2-1 0,3 3 1 16,1-1 1-16,2 3-5 0,2-4-5 0,2 4-4 16,2-2-3-16,4 1-3 15,1 3-2-15,3-4-2 0,1 5-1 0,4-4 2 16,2 2 0-16,2-1-3 0,2-2-2 16,3 1-3-16,3 0-4 0,3 1 0 0,4-4-6 15,2 4-1-15,6-4-3 0,3 4 1 16,2-1 3-16,3 1-3 0,5-2 2 15,3 1-1-15,1 1 2 0,5-1-4 0,1 0 0 16,5-1 0-16,4 2-1 0,5-4 2 16,3 4-2-16,3-3 1 0,4 1-3 15,4-5-1-15,0 2 2 0,5 0-2 16,1 0 1-16,3-2 1 0,2-4 2 0,4 1-2 16,0-3-3-16,4 1 1 0,3-1 0 15,1-4 0-15,5-3-2 16,2 3 2-16,2-8 3 0,2 3 0 0,2-3 0 15,0 1 3-15,4-5 5 0,3 2-1 16,4-5 0-16,4 6 0 0,4-6 3 0,4 2-3 16,3 1-3-16,4-1 0 0,2-3-1 0,0 3-1 15,2-3-1-15,2 0-4 16,4 0-2-16,5-2-1 0,2-1-3 0,-1 0-2 16,-1-4 4-16,0 2 1 0,-1-3 3 15,-1 0 1-15,-1-2 1 0,1-3 0 16,-1 0-6-16,-1-4-1 0,-5-1-5 0,-2-3 0 15,-4-1 2-15,-7-2 3 0,-4-4 0 16,-4 0 0-16,-2-6 3 0,-4-4 1 16,-2-1-1-16,-3-3-3 0,-6 0 2 0,-4-4 1 15,-5-1-2-15,-5-3 0 0,-7 0 1 16,-5-2 0-16,-5 1-3 0,-5-2 0 16,-7 2 2-16,-5 0 1 0,-5-3 0 15,-4 3 1-15,-4-3 2 0,-7 1 2 0,-4-1-1 16,-4 0-2-16,-2 2-2 0,-7-2-1 0,-2-1 1 15,-2 1-2-15,-4 2 3 16,-4-2 1-16,0 0 0 0,-5 1 0 0,-4-1-3 16,-1-1 1-16,-3 1-2 0,-5-2 1 15,-3-1 1-15,-1 1 0 0,-3 1 3 16,-5-1-4-16,-2-1 1 0,-2 1-1 16,-5-2 0-16,-1 4-1 0,-3-6-2 0,-4 5 3 15,-2-4 1-15,-2 4 0 0,-2-4-1 16,-5 4-1-16,-3-3 1 0,-3 2 0 0,-4-2 1 15,-4 2-1-15,-5-2 0 0,-1 2-2 16,-5-2-1-16,-2 2 0 0,-7 3 0 16,-3-3 1-16,-7 2 4 0,-6 3 2 0,-7-2 0 15,-8 2 2-15,-9 3 2 0,-5-3-2 0,-10 2-2 16,-3 1-1-16,-7-2 6 0,-2 3 1 16,-5-2-2-16,-3 2-3 0,-5 0-1 15,-2 1 5-15,-2 0-5 0,0-1-5 0,2 1 7 16,1 4 2-16,-1 3 4 0,0-2-4 15,-2 6-2-15,-4 0 2 0,-1 2-8 16,1 5-3-16,-2 1 0 0,0 3 0 16,-1 2 1-16,-1 3-8 0,-1 3-5 0,-1 2-10 15,-1 2-15-15,3 7-25 0,3 1-40 16,8 2-90-16,5 4-109 0,9 5-96 16,8 4-92-16,11 2-74 0,9 2-8 15,12 1 68-15,11-3 103 0</inkml:trace>
  <inkml:trace contextRef="#ctx0" brushRef="#br0" timeOffset="23857.72">2695 5481 73 0,'-7'-4'163'0,"1"4"-19"15,-1 0-13-15,1 0-9 0,0 0-7 16,-1 4-11-16,1-4-14 0,0 1-12 0,-1-1-8 16,1 2-5-16,0 1-2 0,-1 2 2 0,1-4 5 15,-3 3 6-15,1 4 11 0,0-1 11 0,-1-1 7 16,1 2 7-16,-3 1 6 0,-2 2 7 15,-1-1 2-15,-1 1 1 0,0 6 0 0,-2-1-2 16,-2 2 2-16,-2 3-3 0,0 0-3 16,-1 4-10-16,-1 3-10 0,-2 3-10 0,-1 6-17 0,1 1-15 15,0 3-11-15,-1 3-9 0,1 1-5 16,1 5-7-16,1-1-2 0,0 3-2 0,2 2 0 16,0 1-4-16,4-1-4 0,2 5-3 15,2-1-1-15,3 4-1 0,3 0-4 0,5 2 0 16,2-1 2-16,2 0 0 0,7 1 0 15,1 0-2-15,3-6 1 0,4 1-2 0,2-4 0 16,2 0 0-16,7-2-3 0,1-4-2 0,3-1 3 16,4-7-1-16,4-2 1 0,2-2-3 15,5-4 4-15,2-5 2 0,4-4 0 0,4-5 2 16,4-3-1-16,3-7 0 0,1-5 0 16,5-4-1-16,4-4-1 0,0-5-1 15,3-7 1-15,-1-4 1 0,0-6-1 0,-2-3 1 16,0-4-1-16,0-5 3 0,-4-1-1 15,0-6 1-15,-2-4 3 0,-3 1 1 16,-3-2 1-16,-3-4 1 0,-4 0 4 0,-2-1 1 16,-7-2 0-16,-1 1 1 0,-5-1 4 0,-4-2-1 15,-4-1 6-15,-7 2 8 0,-4-4 9 16,-4 1 8-16,-4-3 9 0,-5 5 11 16,-5-4 7-16,-6 5 4 0,-3-1 2 0,-7 0-1 15,-6 4 2-15,-4 1-3 0,-4 1-4 16,-7 3-4-16,-4 5-10 0,-5 2-6 15,-5 2-13-15,-3 3-13 0,-6 4-9 0,-3 4-13 16,-5 1-3-16,-3 8-6 0,-2 1-5 0,-4 2-2 16,0 3-4-16,-2 6 2 0,0 3-2 15,-1 3-11-15,1 6-21 0,2-2-33 0,4 7-35 16,3 1-42-16,1 3-36 0,7 1-20 16,1 3-13-16,6 2-43 0,1 2-95 15,6 2-101-15,5 3-104 0,6 0-67 0,2 3-20 16,7 1 47-16,2-3 115 0,4 2 137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3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4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6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9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0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89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1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5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0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FEDA9-57BE-487C-93C1-E96AE7F149F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565EA-F930-44BC-B04E-2B82AE2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ustomXml" Target="../ink/ink1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customXml" Target="../ink/ink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customXml" Target="../ink/ink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5" Type="http://schemas.openxmlformats.org/officeDocument/2006/relationships/customXml" Target="../ink/ink21.xml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497822"/>
            <a:ext cx="7772400" cy="1027446"/>
          </a:xfrm>
        </p:spPr>
        <p:txBody>
          <a:bodyPr>
            <a:normAutofit/>
          </a:bodyPr>
          <a:lstStyle/>
          <a:p>
            <a:r>
              <a:rPr lang="en-US" dirty="0" err="1">
                <a:cs typeface="Arial" panose="020B0604020202020204" pitchFamily="34" charset="0"/>
              </a:rPr>
              <a:t>Analisis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Gravimetri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13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95943-405A-48AD-BCA7-B7488C4A0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30"/>
            <a:ext cx="10515600" cy="28713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dirty="0" err="1">
                <a:latin typeface="+mj-lt"/>
              </a:rPr>
              <a:t>Kelompok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pencuci</a:t>
            </a:r>
            <a:r>
              <a:rPr lang="en-US" sz="2200" dirty="0">
                <a:latin typeface="+mj-lt"/>
              </a:rPr>
              <a:t>: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mencegah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terbentuknya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koloid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contoh</a:t>
            </a:r>
            <a:r>
              <a:rPr lang="en-US" sz="2200" dirty="0">
                <a:latin typeface="+mj-lt"/>
              </a:rPr>
              <a:t>: ammonium </a:t>
            </a:r>
            <a:r>
              <a:rPr lang="en-US" sz="2200" dirty="0" err="1">
                <a:latin typeface="+mj-lt"/>
              </a:rPr>
              <a:t>nitrat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untuk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mencuci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ferihidroksida</a:t>
            </a:r>
            <a:r>
              <a:rPr lang="en-US" sz="2200" dirty="0">
                <a:latin typeface="+mj-lt"/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mengurangi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kelarutan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dari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, missal alcohol.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dapat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mencegah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hidrolisis</a:t>
            </a:r>
            <a:r>
              <a:rPr lang="en-US" sz="2200" dirty="0">
                <a:latin typeface="+mj-lt"/>
              </a:rPr>
              <a:t> garam </a:t>
            </a:r>
            <a:r>
              <a:rPr lang="en-US" sz="2200" dirty="0" err="1">
                <a:latin typeface="+mj-lt"/>
              </a:rPr>
              <a:t>dari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asam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basa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lemah</a:t>
            </a:r>
            <a:r>
              <a:rPr lang="en-US" sz="2200" dirty="0">
                <a:latin typeface="+mj-lt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982A5DE-8D95-B406-573B-C3F111754FB2}"/>
                  </a:ext>
                </a:extLst>
              </p14:cNvPr>
              <p14:cNvContentPartPr/>
              <p14:nvPr/>
            </p14:nvContentPartPr>
            <p14:xfrm>
              <a:off x="738360" y="1876320"/>
              <a:ext cx="9540000" cy="2637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982A5DE-8D95-B406-573B-C3F111754FB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9000" y="1866960"/>
                <a:ext cx="9558720" cy="265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1860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9854881-6032-4D19-9D19-02F64A31B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81115"/>
                <a:ext cx="10515600" cy="494801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Pencucian </a:t>
                </a:r>
                <a:r>
                  <a:rPr lang="en-US" sz="2200" dirty="0" err="1">
                    <a:latin typeface="+mj-lt"/>
                  </a:rPr>
                  <a:t>berulang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akan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lebih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efektif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dibanding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sekali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pencucian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dengan</a:t>
                </a:r>
                <a:r>
                  <a:rPr lang="en-US" sz="2200" dirty="0">
                    <a:latin typeface="+mj-lt"/>
                  </a:rPr>
                  <a:t> volume total yang </a:t>
                </a:r>
                <a:r>
                  <a:rPr lang="en-US" sz="2200" dirty="0" err="1">
                    <a:latin typeface="+mj-lt"/>
                  </a:rPr>
                  <a:t>sama</a:t>
                </a:r>
                <a:r>
                  <a:rPr lang="en-US" sz="2200" dirty="0">
                    <a:latin typeface="+mj-lt"/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X</a:t>
                </a:r>
                <a:r>
                  <a:rPr lang="en-US" sz="2200" baseline="-25000" dirty="0" err="1">
                    <a:latin typeface="+mj-lt"/>
                  </a:rPr>
                  <a:t>n</a:t>
                </a:r>
                <a:r>
                  <a:rPr lang="en-US" sz="2200" dirty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m:rPr>
                        <m:sty m:val="p"/>
                      </m:rPr>
                      <a:rPr lang="en-US" sz="2200" b="0" i="0" baseline="-25000" smtClean="0">
                        <a:latin typeface="Cambria Math" panose="02040503050406030204" pitchFamily="18" charset="0"/>
                      </a:rPr>
                      <m:t>o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200" dirty="0">
                  <a:latin typeface="+mj-lt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 err="1">
                    <a:latin typeface="+mj-lt"/>
                  </a:rPr>
                  <a:t>dimana</a:t>
                </a:r>
                <a:r>
                  <a:rPr lang="en-US" sz="2200" dirty="0">
                    <a:latin typeface="+mj-lt"/>
                  </a:rPr>
                  <a:t>,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X</a:t>
                </a:r>
                <a:r>
                  <a:rPr lang="en-US" sz="2200" baseline="-25000" dirty="0">
                    <a:latin typeface="+mj-lt"/>
                  </a:rPr>
                  <a:t>o</a:t>
                </a:r>
                <a:r>
                  <a:rPr lang="en-US" sz="2200" dirty="0">
                    <a:latin typeface="+mj-lt"/>
                  </a:rPr>
                  <a:t>	= </a:t>
                </a:r>
                <a:r>
                  <a:rPr lang="en-US" sz="2200" dirty="0" err="1">
                    <a:latin typeface="+mj-lt"/>
                  </a:rPr>
                  <a:t>konsentrasi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pengotor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sebelum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dicuci</a:t>
                </a:r>
                <a:endParaRPr lang="en-US" sz="2200" dirty="0">
                  <a:latin typeface="+mj-lt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 err="1">
                    <a:latin typeface="+mj-lt"/>
                  </a:rPr>
                  <a:t>X</a:t>
                </a:r>
                <a:r>
                  <a:rPr lang="en-US" sz="2200" baseline="-25000" dirty="0" err="1">
                    <a:latin typeface="+mj-lt"/>
                  </a:rPr>
                  <a:t>n</a:t>
                </a:r>
                <a:r>
                  <a:rPr lang="en-US" sz="2200" dirty="0">
                    <a:latin typeface="+mj-lt"/>
                  </a:rPr>
                  <a:t>	= </a:t>
                </a:r>
                <a:r>
                  <a:rPr lang="en-US" sz="2200" dirty="0" err="1">
                    <a:latin typeface="+mj-lt"/>
                  </a:rPr>
                  <a:t>konsentrasi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pengotor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setelah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dicuci</a:t>
                </a:r>
                <a:endParaRPr lang="en-US" sz="2200" dirty="0">
                  <a:latin typeface="+mj-lt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n	= </a:t>
                </a:r>
                <a:r>
                  <a:rPr lang="en-US" sz="2200" dirty="0" err="1">
                    <a:latin typeface="+mj-lt"/>
                  </a:rPr>
                  <a:t>jumlah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pencucian</a:t>
                </a:r>
                <a:endParaRPr lang="en-US" sz="2200" dirty="0">
                  <a:latin typeface="+mj-lt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µ	= volume </a:t>
                </a:r>
                <a:r>
                  <a:rPr lang="en-US" sz="2200" dirty="0" err="1">
                    <a:latin typeface="+mj-lt"/>
                  </a:rPr>
                  <a:t>cairan</a:t>
                </a:r>
                <a:r>
                  <a:rPr lang="en-US" sz="2200" dirty="0">
                    <a:latin typeface="+mj-lt"/>
                  </a:rPr>
                  <a:t> yang </a:t>
                </a:r>
                <a:r>
                  <a:rPr lang="en-US" sz="2200" dirty="0" err="1">
                    <a:latin typeface="+mj-lt"/>
                  </a:rPr>
                  <a:t>sisa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dalam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pengendapan</a:t>
                </a:r>
                <a:endParaRPr lang="en-US" sz="2200" dirty="0">
                  <a:latin typeface="+mj-lt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latin typeface="+mj-lt"/>
                  </a:rPr>
                  <a:t>v	= volume </a:t>
                </a:r>
                <a:r>
                  <a:rPr lang="en-US" sz="2200" dirty="0" err="1">
                    <a:latin typeface="+mj-lt"/>
                  </a:rPr>
                  <a:t>larutan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pencuci</a:t>
                </a:r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9854881-6032-4D19-9D19-02F64A31B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81115"/>
                <a:ext cx="10515600" cy="4948014"/>
              </a:xfrm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419B6D8-9BA5-4FC1-EF13-D31FCF71C0BB}"/>
                  </a:ext>
                </a:extLst>
              </p14:cNvPr>
              <p14:cNvContentPartPr/>
              <p14:nvPr/>
            </p14:nvContentPartPr>
            <p14:xfrm>
              <a:off x="717120" y="1278720"/>
              <a:ext cx="8158320" cy="39430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419B6D8-9BA5-4FC1-EF13-D31FCF71C0B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7760" y="1269360"/>
                <a:ext cx="8177040" cy="396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9626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80158-5CA1-415B-94DC-BFF77AED1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94" y="1358781"/>
            <a:ext cx="10908706" cy="50163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Pembakaran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dilakukan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untuk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hasil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mengandung</a:t>
            </a:r>
            <a:r>
              <a:rPr lang="en-US" sz="2200" dirty="0">
                <a:latin typeface="+mj-lt"/>
              </a:rPr>
              <a:t> air </a:t>
            </a:r>
            <a:r>
              <a:rPr lang="en-US" sz="2200" dirty="0" err="1">
                <a:latin typeface="+mj-lt"/>
              </a:rPr>
              <a:t>akibat</a:t>
            </a:r>
            <a:r>
              <a:rPr lang="en-US" sz="2200" dirty="0">
                <a:latin typeface="+mj-lt"/>
              </a:rPr>
              <a:t> adsorbs, </a:t>
            </a:r>
            <a:r>
              <a:rPr lang="en-US" sz="2200" dirty="0" err="1">
                <a:latin typeface="+mj-lt"/>
              </a:rPr>
              <a:t>oklusi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penyerapan</a:t>
            </a:r>
            <a:r>
              <a:rPr lang="en-US" sz="2200" dirty="0">
                <a:latin typeface="+mj-lt"/>
              </a:rPr>
              <a:t> dan </a:t>
            </a:r>
            <a:r>
              <a:rPr lang="en-US" sz="2200" dirty="0" err="1">
                <a:latin typeface="+mj-lt"/>
              </a:rPr>
              <a:t>hidrasi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Suhu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pembakaran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ditentukan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berdasarkan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sifat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kimianya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34D569-7FC0-4101-B5E5-5B99F5919E0F}"/>
              </a:ext>
            </a:extLst>
          </p:cNvPr>
          <p:cNvSpPr txBox="1"/>
          <p:nvPr/>
        </p:nvSpPr>
        <p:spPr>
          <a:xfrm>
            <a:off x="445094" y="414287"/>
            <a:ext cx="40721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Pembakaran</a:t>
            </a:r>
            <a:r>
              <a:rPr lang="en-US" sz="3200" b="1" dirty="0"/>
              <a:t> </a:t>
            </a:r>
            <a:r>
              <a:rPr lang="en-US" sz="3200" b="1" dirty="0" err="1"/>
              <a:t>Endapan</a:t>
            </a:r>
            <a:r>
              <a:rPr lang="en-US" sz="3200" b="1" dirty="0"/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865DFF2-29BD-305C-DF5C-9916FA85ECDA}"/>
                  </a:ext>
                </a:extLst>
              </p14:cNvPr>
              <p14:cNvContentPartPr/>
              <p14:nvPr/>
            </p14:nvContentPartPr>
            <p14:xfrm>
              <a:off x="784080" y="1316520"/>
              <a:ext cx="8133840" cy="1785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865DFF2-29BD-305C-DF5C-9916FA85ECD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4720" y="1307160"/>
                <a:ext cx="8152560" cy="180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9639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8004F7-2460-4A96-A3A6-21A35B73904C}"/>
              </a:ext>
            </a:extLst>
          </p:cNvPr>
          <p:cNvSpPr txBox="1"/>
          <p:nvPr/>
        </p:nvSpPr>
        <p:spPr>
          <a:xfrm>
            <a:off x="445094" y="414287"/>
            <a:ext cx="726750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Pereaksi</a:t>
            </a:r>
            <a:r>
              <a:rPr lang="en-US" sz="3200" b="1" dirty="0"/>
              <a:t> </a:t>
            </a:r>
            <a:r>
              <a:rPr lang="en-US" sz="3200" b="1" dirty="0" err="1"/>
              <a:t>Organik</a:t>
            </a:r>
            <a:r>
              <a:rPr lang="en-US" sz="3200" b="1" dirty="0"/>
              <a:t> pada </a:t>
            </a:r>
            <a:r>
              <a:rPr lang="en-US" sz="3200" b="1" dirty="0" err="1"/>
              <a:t>Analisis</a:t>
            </a:r>
            <a:r>
              <a:rPr lang="en-US" sz="3200" b="1" dirty="0"/>
              <a:t> </a:t>
            </a:r>
            <a:r>
              <a:rPr lang="en-US" sz="3200" b="1" dirty="0" err="1"/>
              <a:t>Gravimetri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FC4795-5AA8-4AE6-98E6-3FD2A4BE9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90"/>
          <a:stretch/>
        </p:blipFill>
        <p:spPr>
          <a:xfrm rot="175869">
            <a:off x="817317" y="3749159"/>
            <a:ext cx="5086158" cy="2980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508766-E498-41DF-B827-BFCADB4D2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380" y="1383623"/>
            <a:ext cx="4167424" cy="5234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78DDB8-EE56-4123-83CA-75C7E7966A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08" t="-1377" r="22305" b="48672"/>
          <a:stretch/>
        </p:blipFill>
        <p:spPr>
          <a:xfrm>
            <a:off x="1119182" y="1655146"/>
            <a:ext cx="3545792" cy="14994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D57D982-48F2-1F6A-C698-7FC631978123}"/>
                  </a:ext>
                </a:extLst>
              </p14:cNvPr>
              <p14:cNvContentPartPr/>
              <p14:nvPr/>
            </p14:nvContentPartPr>
            <p14:xfrm>
              <a:off x="1942920" y="1831680"/>
              <a:ext cx="2292480" cy="1461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D57D982-48F2-1F6A-C698-7FC6319781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33560" y="1822320"/>
                <a:ext cx="2311200" cy="148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2492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461280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Langkah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BE7B967-6B17-465B-965D-C86306D2974F}"/>
              </a:ext>
            </a:extLst>
          </p:cNvPr>
          <p:cNvSpPr/>
          <p:nvPr/>
        </p:nvSpPr>
        <p:spPr>
          <a:xfrm>
            <a:off x="677333" y="1663468"/>
            <a:ext cx="6096000" cy="41025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>
                <a:latin typeface="+mj-lt"/>
              </a:rPr>
              <a:t>Langkah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analisis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gravimetri</a:t>
            </a:r>
            <a:r>
              <a:rPr lang="en-US" sz="2200" dirty="0">
                <a:latin typeface="+mj-lt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Persiapan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sampel</a:t>
            </a:r>
            <a:endParaRPr lang="en-US" sz="22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Pengendapan</a:t>
            </a:r>
            <a:r>
              <a:rPr lang="en-US" sz="2200" dirty="0">
                <a:latin typeface="+mj-lt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Penyaringan</a:t>
            </a:r>
            <a:r>
              <a:rPr lang="en-US" sz="2200" dirty="0">
                <a:latin typeface="+mj-lt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Pencucian</a:t>
            </a:r>
            <a:r>
              <a:rPr lang="en-US" sz="2200" dirty="0">
                <a:latin typeface="+mj-lt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Pengeringan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pemijaran</a:t>
            </a:r>
            <a:r>
              <a:rPr lang="en-US" sz="2200" dirty="0">
                <a:latin typeface="+mj-lt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Penimbangan</a:t>
            </a:r>
            <a:r>
              <a:rPr lang="en-US" sz="2200" dirty="0">
                <a:latin typeface="+mj-lt"/>
              </a:rPr>
              <a:t> 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</a:rPr>
              <a:t>Perhitungan</a:t>
            </a:r>
            <a:endParaRPr lang="en-US" sz="2200" dirty="0">
              <a:latin typeface="+mj-lt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A5B7EA0-BCCB-E907-B447-4F69BC3A87F6}"/>
                  </a:ext>
                </a:extLst>
              </p14:cNvPr>
              <p14:cNvContentPartPr/>
              <p14:nvPr/>
            </p14:nvContentPartPr>
            <p14:xfrm>
              <a:off x="941760" y="3577320"/>
              <a:ext cx="3627720" cy="2395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A5B7EA0-BCCB-E907-B447-4F69BC3A87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2400" y="3567960"/>
                <a:ext cx="3646440" cy="241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8409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608269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Alat</a:t>
            </a:r>
            <a:r>
              <a:rPr lang="en-US" sz="3200" b="1" dirty="0">
                <a:latin typeface="+mj-lt"/>
              </a:rPr>
              <a:t> – </a:t>
            </a:r>
            <a:r>
              <a:rPr lang="en-US" sz="3200" b="1" dirty="0" err="1">
                <a:latin typeface="+mj-lt"/>
              </a:rPr>
              <a:t>alat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dalam</a:t>
            </a:r>
            <a:r>
              <a:rPr lang="en-US" sz="3200" b="1" dirty="0">
                <a:latin typeface="+mj-lt"/>
              </a:rPr>
              <a:t> 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D982C73-C8D8-4B36-99E2-985F22A19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" t="11274"/>
          <a:stretch/>
        </p:blipFill>
        <p:spPr>
          <a:xfrm>
            <a:off x="211162" y="1212828"/>
            <a:ext cx="8412982" cy="2885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A7504D-3A36-40AF-9BD2-881153B8E8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24" t="2880" r="26494" b="45793"/>
          <a:stretch/>
        </p:blipFill>
        <p:spPr>
          <a:xfrm>
            <a:off x="8805332" y="4385749"/>
            <a:ext cx="3132667" cy="222462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742070-563C-88DC-DA60-3FB7EB4B0E69}"/>
                  </a:ext>
                </a:extLst>
              </p14:cNvPr>
              <p14:cNvContentPartPr/>
              <p14:nvPr/>
            </p14:nvContentPartPr>
            <p14:xfrm>
              <a:off x="527400" y="954000"/>
              <a:ext cx="11002680" cy="5832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742070-563C-88DC-DA60-3FB7EB4B0E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8040" y="944640"/>
                <a:ext cx="11021400" cy="585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8936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461280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Langkah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6995725-10CA-4ECD-8405-6084AC5FB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34" y="960696"/>
            <a:ext cx="6527800" cy="54654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0BBF8A-C59E-4F26-8971-EFAA0CBA14DC}"/>
              </a:ext>
            </a:extLst>
          </p:cNvPr>
          <p:cNvSpPr txBox="1"/>
          <p:nvPr/>
        </p:nvSpPr>
        <p:spPr>
          <a:xfrm>
            <a:off x="193060" y="91440"/>
            <a:ext cx="608269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Alat</a:t>
            </a:r>
            <a:r>
              <a:rPr lang="en-US" sz="3200" b="1" dirty="0">
                <a:latin typeface="+mj-lt"/>
              </a:rPr>
              <a:t> – </a:t>
            </a:r>
            <a:r>
              <a:rPr lang="en-US" sz="3200" b="1" dirty="0" err="1">
                <a:latin typeface="+mj-lt"/>
              </a:rPr>
              <a:t>alat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dalam</a:t>
            </a:r>
            <a:r>
              <a:rPr lang="en-US" sz="3200" b="1" dirty="0">
                <a:latin typeface="+mj-lt"/>
              </a:rPr>
              <a:t> 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9E2947-BC7C-492A-818F-65C56A127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246" y="2183729"/>
            <a:ext cx="2924175" cy="30194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3D07EFF-7AE0-D00A-F073-45C26986BBF0}"/>
                  </a:ext>
                </a:extLst>
              </p14:cNvPr>
              <p14:cNvContentPartPr/>
              <p14:nvPr/>
            </p14:nvContentPartPr>
            <p14:xfrm>
              <a:off x="564480" y="717120"/>
              <a:ext cx="9750960" cy="3852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3D07EFF-7AE0-D00A-F073-45C26986BB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5120" y="707760"/>
                <a:ext cx="9769680" cy="38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22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461280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Langkah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30D44E2-081D-4098-BAE6-9ECD3013D027}"/>
              </a:ext>
            </a:extLst>
          </p:cNvPr>
          <p:cNvSpPr txBox="1"/>
          <p:nvPr/>
        </p:nvSpPr>
        <p:spPr>
          <a:xfrm>
            <a:off x="338667" y="1371600"/>
            <a:ext cx="23817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+mj-lt"/>
              </a:rPr>
              <a:t>3. Pipet volumetric </a:t>
            </a:r>
          </a:p>
        </p:txBody>
      </p:sp>
      <p:pic>
        <p:nvPicPr>
          <p:cNvPr id="1032" name="Picture 8" descr="Hasil gambar untuk pipet volumetrik">
            <a:extLst>
              <a:ext uri="{FF2B5EF4-FFF2-40B4-BE49-F238E27FC236}">
                <a16:creationId xmlns:a16="http://schemas.microsoft.com/office/drawing/2014/main" id="{C0D7F641-B6DE-4361-96B5-44462ECE7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957" y="1245131"/>
            <a:ext cx="5145616" cy="499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351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6563C5-FB0E-463E-BE69-EA57B941D19C}"/>
              </a:ext>
            </a:extLst>
          </p:cNvPr>
          <p:cNvSpPr txBox="1"/>
          <p:nvPr/>
        </p:nvSpPr>
        <p:spPr>
          <a:xfrm>
            <a:off x="193060" y="91440"/>
            <a:ext cx="801027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Analisis</a:t>
            </a:r>
            <a:r>
              <a:rPr lang="en-US" sz="3200" b="1" dirty="0"/>
              <a:t> </a:t>
            </a:r>
            <a:r>
              <a:rPr lang="en-US" sz="3200" b="1" dirty="0" err="1"/>
              <a:t>Gravimetri</a:t>
            </a:r>
            <a:r>
              <a:rPr lang="en-US" sz="3200" b="1" dirty="0"/>
              <a:t> </a:t>
            </a:r>
            <a:r>
              <a:rPr lang="en-US" sz="3200" b="1" dirty="0" err="1"/>
              <a:t>berdasarkan</a:t>
            </a:r>
            <a:r>
              <a:rPr lang="en-US" sz="3200" b="1" dirty="0"/>
              <a:t> </a:t>
            </a:r>
            <a:r>
              <a:rPr lang="en-US" sz="3200" b="1" dirty="0" err="1"/>
              <a:t>Pengendapan</a:t>
            </a:r>
            <a:endParaRPr lang="en-US" sz="3200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FACC27-A855-4C5B-8DEF-0336BC81E851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E0421D-7D77-4C87-B055-26EB356A6DAD}"/>
                  </a:ext>
                </a:extLst>
              </p:cNvPr>
              <p:cNvSpPr txBox="1"/>
              <p:nvPr/>
            </p:nvSpPr>
            <p:spPr>
              <a:xfrm>
                <a:off x="451053" y="1153851"/>
                <a:ext cx="11289894" cy="5456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+mj-lt"/>
                  </a:rPr>
                  <a:t>Contoh lain: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Penentuan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kadar</a:t>
                </a:r>
                <a:r>
                  <a:rPr lang="en-US" sz="2400" dirty="0">
                    <a:latin typeface="+mj-lt"/>
                  </a:rPr>
                  <a:t> NaCl </a:t>
                </a:r>
                <a:r>
                  <a:rPr lang="en-US" sz="2400" dirty="0" err="1">
                    <a:latin typeface="+mj-lt"/>
                  </a:rPr>
                  <a:t>dalam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ikan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asin</a:t>
                </a:r>
                <a:r>
                  <a:rPr lang="en-US" sz="2400" dirty="0">
                    <a:latin typeface="+mj-lt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Langkah</a:t>
                </a:r>
                <a:r>
                  <a:rPr lang="en-US" sz="2400" dirty="0">
                    <a:latin typeface="+mj-lt"/>
                  </a:rPr>
                  <a:t> yang </a:t>
                </a:r>
                <a:r>
                  <a:rPr lang="en-US" sz="2400" dirty="0" err="1">
                    <a:latin typeface="+mj-lt"/>
                  </a:rPr>
                  <a:t>dilakukan</a:t>
                </a:r>
                <a:r>
                  <a:rPr lang="en-US" sz="2400" dirty="0">
                    <a:latin typeface="+mj-lt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+mj-lt"/>
                  </a:rPr>
                  <a:t>NaCl </a:t>
                </a:r>
                <a:r>
                  <a:rPr lang="en-US" sz="2400" dirty="0" err="1">
                    <a:latin typeface="+mj-lt"/>
                  </a:rPr>
                  <a:t>dapat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direaksikan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dengan</a:t>
                </a:r>
                <a:r>
                  <a:rPr lang="en-US" sz="2400" dirty="0">
                    <a:latin typeface="+mj-lt"/>
                  </a:rPr>
                  <a:t> AgNO</a:t>
                </a:r>
                <a:r>
                  <a:rPr lang="en-US" sz="2400" baseline="-25000" dirty="0">
                    <a:latin typeface="+mj-lt"/>
                  </a:rPr>
                  <a:t>3</a:t>
                </a:r>
                <a:r>
                  <a:rPr lang="en-US" sz="2400" dirty="0">
                    <a:latin typeface="+mj-lt"/>
                  </a:rPr>
                  <a:t>, yang </a:t>
                </a:r>
                <a:r>
                  <a:rPr lang="en-US" sz="2400" dirty="0" err="1">
                    <a:latin typeface="+mj-lt"/>
                  </a:rPr>
                  <a:t>kemudian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akan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mengendap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menjadi</a:t>
                </a:r>
                <a:r>
                  <a:rPr lang="en-US" sz="2400" dirty="0">
                    <a:latin typeface="+mj-lt"/>
                  </a:rPr>
                  <a:t> AgCl.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Endapan</a:t>
                </a:r>
                <a:r>
                  <a:rPr lang="en-US" sz="2400" dirty="0">
                    <a:latin typeface="+mj-lt"/>
                  </a:rPr>
                  <a:t> AgCl </a:t>
                </a:r>
                <a:r>
                  <a:rPr lang="en-US" sz="2400" dirty="0" err="1">
                    <a:latin typeface="+mj-lt"/>
                  </a:rPr>
                  <a:t>disaring</a:t>
                </a:r>
                <a:r>
                  <a:rPr lang="en-US" sz="2400" dirty="0">
                    <a:latin typeface="+mj-lt"/>
                  </a:rPr>
                  <a:t>, </a:t>
                </a:r>
                <a:r>
                  <a:rPr lang="en-US" sz="2400" dirty="0" err="1">
                    <a:latin typeface="+mj-lt"/>
                  </a:rPr>
                  <a:t>dibersihkan</a:t>
                </a:r>
                <a:r>
                  <a:rPr lang="en-US" sz="2400" dirty="0">
                    <a:latin typeface="+mj-lt"/>
                  </a:rPr>
                  <a:t>, </a:t>
                </a:r>
                <a:r>
                  <a:rPr lang="en-US" sz="2400" dirty="0" err="1">
                    <a:latin typeface="+mj-lt"/>
                  </a:rPr>
                  <a:t>dikeringkan</a:t>
                </a:r>
                <a:r>
                  <a:rPr lang="en-US" sz="2400" dirty="0">
                    <a:latin typeface="+mj-lt"/>
                  </a:rPr>
                  <a:t> dan </a:t>
                </a:r>
                <a:r>
                  <a:rPr lang="en-US" sz="2400" dirty="0" err="1">
                    <a:latin typeface="+mj-lt"/>
                  </a:rPr>
                  <a:t>ditimbang</a:t>
                </a:r>
                <a:r>
                  <a:rPr lang="en-US" sz="2400" dirty="0">
                    <a:latin typeface="+mj-lt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Misal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berat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endapan</a:t>
                </a:r>
                <a:r>
                  <a:rPr lang="en-US" sz="2400" dirty="0">
                    <a:latin typeface="+mj-lt"/>
                  </a:rPr>
                  <a:t> = a gram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Berat</a:t>
                </a:r>
                <a:r>
                  <a:rPr lang="en-US" sz="2400" dirty="0">
                    <a:latin typeface="+mj-lt"/>
                  </a:rPr>
                  <a:t> NaCl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58.5 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𝑚𝑜𝑙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143.5 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𝑚𝑜𝑙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𝑔𝑟𝑎𝑚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𝑔𝑟𝑎𝑚</m:t>
                    </m:r>
                  </m:oMath>
                </a14:m>
                <a:endParaRPr lang="en-US" sz="2400" b="0" dirty="0"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+mj-lt"/>
                  </a:rPr>
                  <a:t>Bila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berat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ikan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asin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awal</a:t>
                </a:r>
                <a:r>
                  <a:rPr lang="en-US" sz="2400" dirty="0">
                    <a:latin typeface="+mj-lt"/>
                  </a:rPr>
                  <a:t> = c gram, </a:t>
                </a:r>
                <a:r>
                  <a:rPr lang="en-US" sz="2400" dirty="0" err="1">
                    <a:latin typeface="+mj-lt"/>
                  </a:rPr>
                  <a:t>maka</a:t>
                </a:r>
                <a:r>
                  <a:rPr lang="en-US" sz="2400" dirty="0">
                    <a:latin typeface="+mj-lt"/>
                  </a:rPr>
                  <a:t> </a:t>
                </a:r>
                <a:r>
                  <a:rPr lang="en-US" sz="2400" dirty="0" err="1">
                    <a:latin typeface="+mj-lt"/>
                  </a:rPr>
                  <a:t>kadar</a:t>
                </a:r>
                <a:r>
                  <a:rPr lang="en-US" sz="2400" dirty="0">
                    <a:latin typeface="+mj-lt"/>
                  </a:rPr>
                  <a:t> NaCl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𝑔𝑟𝑎𝑚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100%</m:t>
                    </m:r>
                  </m:oMath>
                </a14:m>
                <a:endParaRPr lang="en-US" sz="2400" dirty="0"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baseline="-25000" dirty="0"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E0421D-7D77-4C87-B055-26EB356A6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53" y="1153851"/>
                <a:ext cx="11289894" cy="5456558"/>
              </a:xfrm>
              <a:prstGeom prst="rect">
                <a:avLst/>
              </a:prstGeom>
              <a:blipFill>
                <a:blip r:embed="rId2"/>
                <a:stretch>
                  <a:fillRect l="-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A456DFD-D9AE-B53A-6B54-5899CFC284FF}"/>
                  </a:ext>
                </a:extLst>
              </p14:cNvPr>
              <p14:cNvContentPartPr/>
              <p14:nvPr/>
            </p14:nvContentPartPr>
            <p14:xfrm>
              <a:off x="293400" y="694440"/>
              <a:ext cx="11544480" cy="6002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A456DFD-D9AE-B53A-6B54-5899CFC284F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040" y="685080"/>
                <a:ext cx="11563200" cy="602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3523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461280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Langkah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>
            <a:cxnSpLocks/>
          </p:cNvCxnSpPr>
          <p:nvPr/>
        </p:nvCxnSpPr>
        <p:spPr>
          <a:xfrm>
            <a:off x="42765" y="818455"/>
            <a:ext cx="5900835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AutoShape 2">
            <a:extLst>
              <a:ext uri="{FF2B5EF4-FFF2-40B4-BE49-F238E27FC236}">
                <a16:creationId xmlns:a16="http://schemas.microsoft.com/office/drawing/2014/main" id="{F12744B8-408D-4825-B806-E18730D4BB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0D59CC-71BC-4AE0-9036-E1D27FE271A0}"/>
              </a:ext>
            </a:extLst>
          </p:cNvPr>
          <p:cNvSpPr txBox="1"/>
          <p:nvPr/>
        </p:nvSpPr>
        <p:spPr>
          <a:xfrm>
            <a:off x="193060" y="91440"/>
            <a:ext cx="52545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Perhitungan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24A5B7-5102-4626-91DF-2B88347A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t="30779" r="5490"/>
          <a:stretch/>
        </p:blipFill>
        <p:spPr>
          <a:xfrm>
            <a:off x="264920" y="960696"/>
            <a:ext cx="6050422" cy="58975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96E88A9-031A-4328-B621-1C0A9A5708D7}"/>
                  </a:ext>
                </a:extLst>
              </p:cNvPr>
              <p:cNvSpPr/>
              <p:nvPr/>
            </p:nvSpPr>
            <p:spPr>
              <a:xfrm>
                <a:off x="7090635" y="1890071"/>
                <a:ext cx="4836445" cy="3382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>
                    <a:latin typeface="+mj-lt"/>
                  </a:rPr>
                  <a:t>Contoh </a:t>
                </a:r>
                <a:r>
                  <a:rPr lang="en-US" sz="2200" dirty="0" err="1">
                    <a:latin typeface="+mj-lt"/>
                  </a:rPr>
                  <a:t>soal</a:t>
                </a:r>
                <a:r>
                  <a:rPr lang="en-US" sz="2200" dirty="0">
                    <a:latin typeface="+mj-lt"/>
                  </a:rPr>
                  <a:t> :</a:t>
                </a:r>
                <a:r>
                  <a:rPr lang="en-US" sz="2200" dirty="0" err="1">
                    <a:latin typeface="+mj-lt"/>
                  </a:rPr>
                  <a:t>berapakah</a:t>
                </a:r>
                <a:r>
                  <a:rPr lang="en-US" sz="2200" dirty="0">
                    <a:latin typeface="+mj-lt"/>
                  </a:rPr>
                  <a:t> factor </a:t>
                </a:r>
                <a:r>
                  <a:rPr lang="en-US" sz="2200" dirty="0" err="1">
                    <a:latin typeface="+mj-lt"/>
                  </a:rPr>
                  <a:t>gravimetri</a:t>
                </a:r>
                <a:r>
                  <a:rPr lang="en-US" sz="2200" dirty="0">
                    <a:latin typeface="+mj-lt"/>
                  </a:rPr>
                  <a:t> Mg </a:t>
                </a:r>
                <a:r>
                  <a:rPr lang="en-US" sz="2200" dirty="0" err="1">
                    <a:latin typeface="+mj-lt"/>
                  </a:rPr>
                  <a:t>dalam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sejumlah</a:t>
                </a:r>
                <a:r>
                  <a:rPr lang="en-US" sz="2200" dirty="0">
                    <a:latin typeface="+mj-lt"/>
                  </a:rPr>
                  <a:t> Mg</a:t>
                </a:r>
                <a:r>
                  <a:rPr lang="en-US" sz="2200" baseline="-25000" dirty="0">
                    <a:latin typeface="+mj-lt"/>
                  </a:rPr>
                  <a:t>2</a:t>
                </a:r>
                <a:r>
                  <a:rPr lang="en-US" sz="2200" dirty="0">
                    <a:latin typeface="+mj-lt"/>
                  </a:rPr>
                  <a:t>P</a:t>
                </a:r>
                <a:r>
                  <a:rPr lang="en-US" sz="2200" baseline="-25000" dirty="0">
                    <a:latin typeface="+mj-lt"/>
                  </a:rPr>
                  <a:t>2</a:t>
                </a:r>
                <a:r>
                  <a:rPr lang="en-US" sz="2200" dirty="0">
                    <a:latin typeface="+mj-lt"/>
                  </a:rPr>
                  <a:t>O</a:t>
                </a:r>
                <a:r>
                  <a:rPr lang="en-US" sz="2200" baseline="-25000" dirty="0">
                    <a:latin typeface="+mj-lt"/>
                  </a:rPr>
                  <a:t>7</a:t>
                </a:r>
                <a:r>
                  <a:rPr lang="en-US" sz="2200" dirty="0">
                    <a:latin typeface="+mj-lt"/>
                  </a:rPr>
                  <a:t> 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dirty="0">
                    <a:latin typeface="+mj-lt"/>
                  </a:rPr>
                  <a:t>Jawab: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dirty="0" err="1">
                    <a:latin typeface="+mj-lt"/>
                  </a:rPr>
                  <a:t>Faktor</a:t>
                </a:r>
                <a:r>
                  <a:rPr lang="en-US" sz="2200" dirty="0">
                    <a:latin typeface="+mj-lt"/>
                  </a:rPr>
                  <a:t> </a:t>
                </a:r>
                <a:r>
                  <a:rPr lang="en-US" sz="2200" dirty="0" err="1">
                    <a:latin typeface="+mj-lt"/>
                  </a:rPr>
                  <a:t>gravimetri</a:t>
                </a:r>
                <a:r>
                  <a:rPr lang="en-US" sz="2200" dirty="0">
                    <a:latin typeface="+mj-lt"/>
                  </a:rPr>
                  <a:t> Mg 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𝐴𝑟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𝑀𝑔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𝑀𝑟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𝑀𝑔</m:t>
                        </m:r>
                        <m:r>
                          <a:rPr lang="en-US" sz="22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200" b="0" i="1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sz="2200" b="0" i="1" baseline="-2500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200" dirty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24,3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𝑚𝑜𝑙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222,6 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2200" dirty="0">
                    <a:latin typeface="+mj-lt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48,6</m:t>
                        </m:r>
                      </m:num>
                      <m:den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222,6</m:t>
                        </m:r>
                      </m:den>
                    </m:f>
                  </m:oMath>
                </a14:m>
                <a:r>
                  <a:rPr lang="en-US" sz="2200" dirty="0">
                    <a:latin typeface="+mj-lt"/>
                  </a:rPr>
                  <a:t> = 0,218</a:t>
                </a:r>
              </a:p>
              <a:p>
                <a:pPr>
                  <a:lnSpc>
                    <a:spcPct val="150000"/>
                  </a:lnSpc>
                </a:pPr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96E88A9-031A-4328-B621-1C0A9A5708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635" y="1890071"/>
                <a:ext cx="4836445" cy="3382657"/>
              </a:xfrm>
              <a:prstGeom prst="rect">
                <a:avLst/>
              </a:prstGeom>
              <a:blipFill>
                <a:blip r:embed="rId3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DBF2D82-CD8F-7101-2FDB-8CA634D762D8}"/>
                  </a:ext>
                </a:extLst>
              </p14:cNvPr>
              <p14:cNvContentPartPr/>
              <p14:nvPr/>
            </p14:nvContentPartPr>
            <p14:xfrm>
              <a:off x="786240" y="1885320"/>
              <a:ext cx="4071960" cy="3502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DBF2D82-CD8F-7101-2FDB-8CA634D762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6880" y="1875960"/>
                <a:ext cx="4090680" cy="352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150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6B773AD-7982-4029-BAF6-B5E49FF1B8F5}"/>
              </a:ext>
            </a:extLst>
          </p:cNvPr>
          <p:cNvSpPr/>
          <p:nvPr/>
        </p:nvSpPr>
        <p:spPr>
          <a:xfrm>
            <a:off x="522913" y="360726"/>
            <a:ext cx="4404687" cy="3254929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latin typeface="+mj-lt"/>
                <a:cs typeface="Arial" panose="020B0604020202020204" pitchFamily="34" charset="0"/>
              </a:rPr>
              <a:t>Analisis</a:t>
            </a:r>
            <a:r>
              <a:rPr lang="en-US" sz="26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600" dirty="0">
                <a:latin typeface="+mj-lt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0098C8-2C67-4330-A33F-2F71C7966AE3}"/>
              </a:ext>
            </a:extLst>
          </p:cNvPr>
          <p:cNvSpPr/>
          <p:nvPr/>
        </p:nvSpPr>
        <p:spPr>
          <a:xfrm>
            <a:off x="5201175" y="2213361"/>
            <a:ext cx="6467912" cy="41790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=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pemisahan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jumlah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zat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yang paling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tua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kuno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) dan paling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sederhana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=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analisis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kuantitatif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berdasarkan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berat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tetap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berat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konstan-nya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dilakukan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dengan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cara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memisahkan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unsur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atau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senyawa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yang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dianalisis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dari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sampel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</a:rPr>
              <a:t>Cara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pemisahan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unsur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metode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pengendapan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metode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penguapan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metode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elektroalanilis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dll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CF8C5A0-3531-FF32-C795-91BD9AFABA41}"/>
                  </a:ext>
                </a:extLst>
              </p14:cNvPr>
              <p14:cNvContentPartPr/>
              <p14:nvPr/>
            </p14:nvContentPartPr>
            <p14:xfrm>
              <a:off x="4986360" y="3074400"/>
              <a:ext cx="6729840" cy="3543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CF8C5A0-3531-FF32-C795-91BD9AFABA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77000" y="3065040"/>
                <a:ext cx="6748560" cy="356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7535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52545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Perhitungan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65E5AF1-B042-40B3-B9D7-22038343A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366" y="1626658"/>
            <a:ext cx="8153400" cy="45529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662C46A-83ED-39B1-33B1-50088F7E3446}"/>
                  </a:ext>
                </a:extLst>
              </p14:cNvPr>
              <p14:cNvContentPartPr/>
              <p14:nvPr/>
            </p14:nvContentPartPr>
            <p14:xfrm>
              <a:off x="2973960" y="1599480"/>
              <a:ext cx="5863320" cy="3748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662C46A-83ED-39B1-33B1-50088F7E34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64600" y="1590120"/>
                <a:ext cx="5882040" cy="376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107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52545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Perhitungan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73EB8F6-BDAE-4DE7-BB13-06FA5BDCD198}"/>
              </a:ext>
            </a:extLst>
          </p:cNvPr>
          <p:cNvSpPr/>
          <p:nvPr/>
        </p:nvSpPr>
        <p:spPr>
          <a:xfrm>
            <a:off x="238967" y="992500"/>
            <a:ext cx="11699033" cy="2071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>
                <a:latin typeface="+mj-lt"/>
              </a:rPr>
              <a:t>Contoh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soal</a:t>
            </a:r>
            <a:r>
              <a:rPr lang="en-US" sz="2200" dirty="0">
                <a:latin typeface="+mj-lt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+mj-lt"/>
              </a:rPr>
              <a:t>0,6025 gram </a:t>
            </a:r>
            <a:r>
              <a:rPr lang="en-US" sz="2200" dirty="0" err="1">
                <a:latin typeface="+mj-lt"/>
              </a:rPr>
              <a:t>sampel</a:t>
            </a:r>
            <a:r>
              <a:rPr lang="en-US" sz="2200" dirty="0">
                <a:latin typeface="+mj-lt"/>
              </a:rPr>
              <a:t> garam </a:t>
            </a:r>
            <a:r>
              <a:rPr lang="en-US" sz="2200" dirty="0" err="1">
                <a:latin typeface="+mj-lt"/>
              </a:rPr>
              <a:t>klorida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dilarutkan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air dan </a:t>
            </a:r>
            <a:r>
              <a:rPr lang="en-US" sz="2200" dirty="0" err="1">
                <a:latin typeface="+mj-lt"/>
              </a:rPr>
              <a:t>kloridanya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diendapkan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menambahkan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perak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nitrat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berlebih</a:t>
            </a:r>
            <a:r>
              <a:rPr lang="en-US" sz="2200" dirty="0">
                <a:latin typeface="+mj-lt"/>
              </a:rPr>
              <a:t>.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perak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klorida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disaring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dicuci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dikeringkan</a:t>
            </a:r>
            <a:r>
              <a:rPr lang="en-US" sz="2200" dirty="0">
                <a:latin typeface="+mj-lt"/>
              </a:rPr>
              <a:t> dan </a:t>
            </a:r>
            <a:r>
              <a:rPr lang="en-US" sz="2200" dirty="0" err="1">
                <a:latin typeface="+mj-lt"/>
              </a:rPr>
              <a:t>ditimbang</a:t>
            </a:r>
            <a:r>
              <a:rPr lang="en-US" sz="2200" dirty="0">
                <a:latin typeface="+mj-lt"/>
              </a:rPr>
              <a:t>. </a:t>
            </a:r>
            <a:r>
              <a:rPr lang="en-US" sz="2200" dirty="0" err="1">
                <a:latin typeface="+mj-lt"/>
              </a:rPr>
              <a:t>Ternyata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beratnya</a:t>
            </a:r>
            <a:r>
              <a:rPr lang="en-US" sz="2200" dirty="0">
                <a:latin typeface="+mj-lt"/>
              </a:rPr>
              <a:t> 0,7134 gram. </a:t>
            </a:r>
            <a:r>
              <a:rPr lang="en-US" sz="2200" dirty="0" err="1">
                <a:latin typeface="+mj-lt"/>
              </a:rPr>
              <a:t>Hitunglah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persentase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klorida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sampel</a:t>
            </a:r>
            <a:r>
              <a:rPr lang="en-US" sz="2200" dirty="0">
                <a:latin typeface="+mj-lt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EFEC25-CDB7-4CD9-9EB6-A7C9A7FA3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67" y="3121075"/>
            <a:ext cx="5857033" cy="34997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4F09362-FFC5-5DE7-3009-92944545BA25}"/>
                  </a:ext>
                </a:extLst>
              </p14:cNvPr>
              <p14:cNvContentPartPr/>
              <p14:nvPr/>
            </p14:nvContentPartPr>
            <p14:xfrm>
              <a:off x="297000" y="884880"/>
              <a:ext cx="11751480" cy="5771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4F09362-FFC5-5DE7-3009-92944545BA2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7640" y="875520"/>
                <a:ext cx="11770200" cy="578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6036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48D33-0AE6-4821-B6D1-111025F965F0}"/>
              </a:ext>
            </a:extLst>
          </p:cNvPr>
          <p:cNvSpPr txBox="1"/>
          <p:nvPr/>
        </p:nvSpPr>
        <p:spPr>
          <a:xfrm>
            <a:off x="193060" y="91440"/>
            <a:ext cx="525458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Perhitungan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ACEF27-9B1F-4AD7-ADAD-D23DBC05EBA2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107F1CD1-C370-42DA-833C-D475961D0BDE}"/>
              </a:ext>
            </a:extLst>
          </p:cNvPr>
          <p:cNvSpPr/>
          <p:nvPr/>
        </p:nvSpPr>
        <p:spPr>
          <a:xfrm>
            <a:off x="238967" y="992500"/>
            <a:ext cx="11699033" cy="2071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>
                <a:latin typeface="+mj-lt"/>
              </a:rPr>
              <a:t>Contoh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soal</a:t>
            </a:r>
            <a:r>
              <a:rPr lang="en-US" sz="2200" dirty="0">
                <a:latin typeface="+mj-lt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suatu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sampel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batuan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fosfat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seberat</a:t>
            </a:r>
            <a:r>
              <a:rPr lang="en-US" sz="2200" dirty="0">
                <a:latin typeface="+mj-lt"/>
              </a:rPr>
              <a:t> 0,5428 gram, </a:t>
            </a:r>
            <a:r>
              <a:rPr lang="en-US" sz="2200" dirty="0" err="1">
                <a:latin typeface="+mj-lt"/>
              </a:rPr>
              <a:t>fosfor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diendapkan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sebagai</a:t>
            </a:r>
            <a:r>
              <a:rPr lang="en-US" sz="2200" dirty="0">
                <a:latin typeface="+mj-lt"/>
              </a:rPr>
              <a:t> MgNH</a:t>
            </a:r>
            <a:r>
              <a:rPr lang="en-US" sz="2200" baseline="-25000" dirty="0">
                <a:latin typeface="+mj-lt"/>
              </a:rPr>
              <a:t>4</a:t>
            </a:r>
            <a:r>
              <a:rPr lang="en-US" sz="2200" dirty="0">
                <a:latin typeface="+mj-lt"/>
              </a:rPr>
              <a:t>PO</a:t>
            </a:r>
            <a:r>
              <a:rPr lang="en-US" sz="2200" baseline="-25000" dirty="0">
                <a:latin typeface="+mj-lt"/>
              </a:rPr>
              <a:t>4</a:t>
            </a:r>
            <a:r>
              <a:rPr lang="en-US" sz="2200" baseline="30000" dirty="0">
                <a:latin typeface="+mj-lt"/>
              </a:rPr>
              <a:t>- </a:t>
            </a:r>
            <a:r>
              <a:rPr lang="en-US" sz="2200" dirty="0">
                <a:latin typeface="+mj-lt"/>
              </a:rPr>
              <a:t>.6H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O dan </a:t>
            </a:r>
            <a:r>
              <a:rPr lang="en-US" sz="2200" dirty="0" err="1">
                <a:latin typeface="+mj-lt"/>
              </a:rPr>
              <a:t>dibakar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menjadi</a:t>
            </a:r>
            <a:r>
              <a:rPr lang="en-US" sz="2200" dirty="0">
                <a:latin typeface="+mj-lt"/>
              </a:rPr>
              <a:t> Mg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P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O</a:t>
            </a:r>
            <a:r>
              <a:rPr lang="en-US" sz="2200" baseline="-25000" dirty="0">
                <a:latin typeface="+mj-lt"/>
              </a:rPr>
              <a:t>7</a:t>
            </a:r>
            <a:r>
              <a:rPr lang="en-US" sz="2200" dirty="0">
                <a:latin typeface="+mj-lt"/>
              </a:rPr>
              <a:t> . </a:t>
            </a:r>
            <a:r>
              <a:rPr lang="en-US" sz="2200" dirty="0" err="1">
                <a:latin typeface="+mj-lt"/>
              </a:rPr>
              <a:t>Jika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panggangan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adalah</a:t>
            </a:r>
            <a:r>
              <a:rPr lang="en-US" sz="2200" dirty="0">
                <a:latin typeface="+mj-lt"/>
              </a:rPr>
              <a:t> 0,2234 gram, </a:t>
            </a:r>
            <a:r>
              <a:rPr lang="en-US" sz="2200" dirty="0" err="1">
                <a:latin typeface="+mj-lt"/>
              </a:rPr>
              <a:t>hitunglah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persentase</a:t>
            </a:r>
            <a:r>
              <a:rPr lang="en-US" sz="2200" dirty="0">
                <a:latin typeface="+mj-lt"/>
              </a:rPr>
              <a:t> P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O</a:t>
            </a:r>
            <a:r>
              <a:rPr lang="en-US" sz="2200" baseline="-25000" dirty="0">
                <a:latin typeface="+mj-lt"/>
              </a:rPr>
              <a:t>5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sampel</a:t>
            </a:r>
            <a:r>
              <a:rPr lang="en-US" sz="2200" dirty="0">
                <a:latin typeface="+mj-lt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5241D-D684-49E3-90FC-5B44BAF1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07" y="3237752"/>
            <a:ext cx="5704386" cy="35288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D0EEA1A-3344-9A84-93A9-9C6059B7EA0F}"/>
                  </a:ext>
                </a:extLst>
              </p14:cNvPr>
              <p14:cNvContentPartPr/>
              <p14:nvPr/>
            </p14:nvContentPartPr>
            <p14:xfrm>
              <a:off x="1414440" y="1360440"/>
              <a:ext cx="9632520" cy="37602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D0EEA1A-3344-9A84-93A9-9C6059B7EA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5080" y="1351080"/>
                <a:ext cx="9651240" cy="37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BAAE9F5-A53A-E301-6B65-57A16822AC14}"/>
                  </a:ext>
                </a:extLst>
              </p14:cNvPr>
              <p14:cNvContentPartPr/>
              <p14:nvPr/>
            </p14:nvContentPartPr>
            <p14:xfrm>
              <a:off x="6207120" y="3557880"/>
              <a:ext cx="5873400" cy="2625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BAAE9F5-A53A-E301-6B65-57A16822AC1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97760" y="3548520"/>
                <a:ext cx="5892120" cy="264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7549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06BDD-B975-4C52-A8F1-35E3010D1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84" y="2953670"/>
            <a:ext cx="10515600" cy="1165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400" dirty="0"/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45311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37F514-73BB-4148-B23A-B2ABFEC8A437}"/>
              </a:ext>
            </a:extLst>
          </p:cNvPr>
          <p:cNvSpPr txBox="1"/>
          <p:nvPr/>
        </p:nvSpPr>
        <p:spPr>
          <a:xfrm>
            <a:off x="193060" y="91440"/>
            <a:ext cx="3195747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endParaRPr lang="en-US" sz="3200" b="1" dirty="0">
              <a:latin typeface="+mj-lt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646BBE-FEFC-41DD-92FE-A061684B4EDD}"/>
              </a:ext>
            </a:extLst>
          </p:cNvPr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96D6C9DA-5543-4550-930D-60CA3F16F3C4}"/>
              </a:ext>
            </a:extLst>
          </p:cNvPr>
          <p:cNvSpPr/>
          <p:nvPr/>
        </p:nvSpPr>
        <p:spPr>
          <a:xfrm>
            <a:off x="304577" y="1645820"/>
            <a:ext cx="11582846" cy="43937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Dalam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analisis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direaksikan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sehingga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menjadi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suatu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tersebut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kemudian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ditimbang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dan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dilakukan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perhitungan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baik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kadar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maupun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massanya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Berdasarkan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pembentukan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dibagi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menjadi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dua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dibentuk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dengan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reaksi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antara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dengan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pereaksi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biasanya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berupa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senyawa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yang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diendapkan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dapat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berupa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kation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atau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anion,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sedangkan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pereaksinya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dapat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berupa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senyawa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organik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ataupun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anorganik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 Cara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ini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disebut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b="1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dibentuk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secara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elektrokimia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sehingga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terjadi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logam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sebagai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endapan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. Cara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ini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disebut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+mj-lt"/>
                <a:cs typeface="Arial" panose="020B0604020202020204" pitchFamily="34" charset="0"/>
              </a:rPr>
              <a:t>elektrogravimetri</a:t>
            </a:r>
            <a:r>
              <a:rPr lang="en-US" sz="2200" b="1" dirty="0">
                <a:latin typeface="+mj-lt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9066F73-A464-4EEE-4050-6F7B4DB7F4F3}"/>
                  </a:ext>
                </a:extLst>
              </p14:cNvPr>
              <p14:cNvContentPartPr/>
              <p14:nvPr/>
            </p14:nvContentPartPr>
            <p14:xfrm>
              <a:off x="420480" y="1641240"/>
              <a:ext cx="8679600" cy="4632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9066F73-A464-4EEE-4050-6F7B4DB7F4F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1120" y="1631880"/>
                <a:ext cx="8698320" cy="465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175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2765" y="935901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519" y="179513"/>
            <a:ext cx="758111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j-lt"/>
              </a:rPr>
              <a:t>Analisis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Gravimetri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berdasarkan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Pengendapan</a:t>
            </a:r>
            <a:endParaRPr lang="en-US" sz="3200" b="1" dirty="0"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0F1B8F-3E06-4181-A320-6772E9DC03FD}"/>
              </a:ext>
            </a:extLst>
          </p:cNvPr>
          <p:cNvSpPr/>
          <p:nvPr/>
        </p:nvSpPr>
        <p:spPr>
          <a:xfrm>
            <a:off x="178519" y="1434516"/>
            <a:ext cx="11582846" cy="50669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</a:rPr>
              <a:t>Dasar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dari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analisis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gravimetri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 :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latin typeface="+mj-lt"/>
                <a:cs typeface="Arial" panose="020B0604020202020204" pitchFamily="34" charset="0"/>
              </a:rPr>
              <a:t>aA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	+	</a:t>
            </a:r>
            <a:r>
              <a:rPr lang="en-US" sz="2200" dirty="0" err="1">
                <a:latin typeface="+mj-lt"/>
                <a:cs typeface="Arial" panose="020B0604020202020204" pitchFamily="34" charset="0"/>
              </a:rPr>
              <a:t>rR</a:t>
            </a:r>
            <a:r>
              <a:rPr lang="en-US" sz="2200" dirty="0">
                <a:latin typeface="+mj-lt"/>
                <a:cs typeface="Arial" panose="020B0604020202020204" pitchFamily="34" charset="0"/>
              </a:rPr>
              <a:t>	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2200" baseline="-250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</a:t>
            </a:r>
            <a:r>
              <a:rPr lang="en-US" sz="2200" baseline="-250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</a:t>
            </a:r>
            <a:endParaRPr lang="en-US" sz="2200" baseline="-25000" dirty="0">
              <a:latin typeface="+mj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 	=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jumlah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analit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A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	=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analit</a:t>
            </a:r>
            <a:endParaRPr lang="en-US" sz="2200" dirty="0">
              <a:latin typeface="+mj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	=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jumlah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pereaksi</a:t>
            </a:r>
            <a:endParaRPr lang="en-US" sz="2200" dirty="0">
              <a:latin typeface="+mj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	=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pereaksi</a:t>
            </a:r>
            <a:endParaRPr lang="en-US" sz="2200" dirty="0">
              <a:latin typeface="+mj-lt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2200" baseline="-250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</a:t>
            </a:r>
            <a:r>
              <a:rPr lang="en-US" sz="2200" baseline="-250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r</a:t>
            </a:r>
            <a:r>
              <a:rPr lang="en-US" sz="2200" baseline="-250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produk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biasanya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merupakan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senyawa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sangat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sedikit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larut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ditimbang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pengeringan</a:t>
            </a:r>
            <a:r>
              <a:rPr lang="en-US" sz="2200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latin typeface="+mj-lt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C106AEF-A61E-5F92-611B-EBBB17372D37}"/>
                  </a:ext>
                </a:extLst>
              </p14:cNvPr>
              <p14:cNvContentPartPr/>
              <p14:nvPr/>
            </p14:nvContentPartPr>
            <p14:xfrm>
              <a:off x="201240" y="959760"/>
              <a:ext cx="7947360" cy="2168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C106AEF-A61E-5F92-611B-EBBB17372D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1880" y="950400"/>
                <a:ext cx="7966080" cy="218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8384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3060" y="91440"/>
            <a:ext cx="801027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Analisis</a:t>
            </a:r>
            <a:r>
              <a:rPr lang="en-US" sz="3200" b="1" dirty="0"/>
              <a:t> </a:t>
            </a:r>
            <a:r>
              <a:rPr lang="en-US" sz="3200" b="1" dirty="0" err="1"/>
              <a:t>Gravimetri</a:t>
            </a:r>
            <a:r>
              <a:rPr lang="en-US" sz="3200" b="1" dirty="0"/>
              <a:t> </a:t>
            </a:r>
            <a:r>
              <a:rPr lang="en-US" sz="3200" b="1" dirty="0" err="1"/>
              <a:t>berdasarkan</a:t>
            </a:r>
            <a:r>
              <a:rPr lang="en-US" sz="3200" b="1" dirty="0"/>
              <a:t> </a:t>
            </a:r>
            <a:r>
              <a:rPr lang="en-US" sz="3200" b="1" dirty="0" err="1"/>
              <a:t>Pengendapan</a:t>
            </a:r>
            <a:endParaRPr lang="en-US" sz="3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765" y="818455"/>
            <a:ext cx="12192000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3060" y="960696"/>
            <a:ext cx="11289894" cy="2802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+mj-lt"/>
              </a:rPr>
              <a:t>Contoh</a:t>
            </a:r>
            <a:r>
              <a:rPr lang="en-US" sz="2400" dirty="0">
                <a:latin typeface="+mj-lt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+mj-lt"/>
              </a:rPr>
              <a:t>Kalsium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dapat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ditetapkan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secara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gravimetri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dengan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cara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pengendapan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sebagai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oksalat</a:t>
            </a:r>
            <a:r>
              <a:rPr lang="en-US" sz="2400" dirty="0">
                <a:latin typeface="+mj-lt"/>
              </a:rPr>
              <a:t> dan permanganate </a:t>
            </a:r>
            <a:r>
              <a:rPr lang="en-US" sz="2400" dirty="0" err="1">
                <a:latin typeface="+mj-lt"/>
              </a:rPr>
              <a:t>oksalat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tersebut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menjadi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kalsium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oksida</a:t>
            </a:r>
            <a:r>
              <a:rPr lang="en-US" sz="24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Ca</a:t>
            </a:r>
            <a:r>
              <a:rPr lang="en-US" sz="2400" baseline="30000" dirty="0">
                <a:latin typeface="+mj-lt"/>
              </a:rPr>
              <a:t>2+</a:t>
            </a:r>
            <a:r>
              <a:rPr lang="en-US" sz="2400" baseline="-25000" dirty="0">
                <a:latin typeface="+mj-lt"/>
              </a:rPr>
              <a:t>(</a:t>
            </a:r>
            <a:r>
              <a:rPr lang="en-US" sz="2400" baseline="-25000" dirty="0" err="1">
                <a:latin typeface="+mj-lt"/>
              </a:rPr>
              <a:t>aq</a:t>
            </a:r>
            <a:r>
              <a:rPr lang="en-US" sz="2400" baseline="-25000" dirty="0">
                <a:latin typeface="+mj-lt"/>
              </a:rPr>
              <a:t>)</a:t>
            </a:r>
            <a:r>
              <a:rPr lang="en-US" sz="2400" dirty="0">
                <a:latin typeface="+mj-lt"/>
              </a:rPr>
              <a:t>		+	C</a:t>
            </a:r>
            <a:r>
              <a:rPr lang="en-US" sz="2400" baseline="-25000" dirty="0">
                <a:latin typeface="+mj-lt"/>
              </a:rPr>
              <a:t>2</a:t>
            </a:r>
            <a:r>
              <a:rPr lang="en-US" sz="2400" dirty="0">
                <a:latin typeface="+mj-lt"/>
              </a:rPr>
              <a:t>O</a:t>
            </a:r>
            <a:r>
              <a:rPr lang="en-US" sz="2400" baseline="-25000" dirty="0">
                <a:latin typeface="+mj-lt"/>
              </a:rPr>
              <a:t>4</a:t>
            </a:r>
            <a:r>
              <a:rPr lang="en-US" sz="2400" baseline="30000" dirty="0">
                <a:latin typeface="+mj-lt"/>
              </a:rPr>
              <a:t>2-</a:t>
            </a:r>
            <a:r>
              <a:rPr lang="en-US" sz="2400" baseline="-25000" dirty="0">
                <a:latin typeface="+mj-lt"/>
              </a:rPr>
              <a:t>(</a:t>
            </a:r>
            <a:r>
              <a:rPr lang="en-US" sz="2400" baseline="-25000" dirty="0" err="1">
                <a:latin typeface="+mj-lt"/>
              </a:rPr>
              <a:t>aq</a:t>
            </a:r>
            <a:r>
              <a:rPr lang="en-US" sz="2400" baseline="-25000" dirty="0">
                <a:latin typeface="+mj-lt"/>
              </a:rPr>
              <a:t>)</a:t>
            </a:r>
            <a:r>
              <a:rPr lang="en-US" sz="2400" dirty="0">
                <a:latin typeface="+mj-lt"/>
              </a:rPr>
              <a:t>	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	CaC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2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O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4(s)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  <a:sym typeface="Wingdings" panose="05000000000000000000" pitchFamily="2" charset="2"/>
              </a:rPr>
              <a:t>CaC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2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O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4(s)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		</a:t>
            </a:r>
            <a:r>
              <a:rPr lang="en-US" sz="2400" dirty="0" err="1">
                <a:latin typeface="+mj-lt"/>
                <a:sym typeface="Wingdings" panose="05000000000000000000" pitchFamily="2" charset="2"/>
              </a:rPr>
              <a:t>CaO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(s)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		+ 	CO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2(g)</a:t>
            </a:r>
            <a:r>
              <a:rPr lang="en-US" sz="2400" dirty="0">
                <a:latin typeface="+mj-lt"/>
                <a:sym typeface="Wingdings" panose="05000000000000000000" pitchFamily="2" charset="2"/>
              </a:rPr>
              <a:t>		+ CO</a:t>
            </a:r>
            <a:r>
              <a:rPr lang="en-US" sz="2400" baseline="-25000" dirty="0">
                <a:latin typeface="+mj-lt"/>
                <a:sym typeface="Wingdings" panose="05000000000000000000" pitchFamily="2" charset="2"/>
              </a:rPr>
              <a:t>(g)</a:t>
            </a:r>
            <a:endParaRPr lang="en-US" sz="2400" baseline="-25000" dirty="0">
              <a:latin typeface="+mj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60410A-F292-4F24-8FDF-3038622C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086" y="4300010"/>
            <a:ext cx="10515600" cy="23490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Ag </a:t>
            </a:r>
            <a:r>
              <a:rPr lang="en-US" sz="2400" dirty="0" err="1">
                <a:latin typeface="+mj-lt"/>
              </a:rPr>
              <a:t>diendapkan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sebagai</a:t>
            </a:r>
            <a:r>
              <a:rPr lang="en-US" sz="2400" dirty="0">
                <a:latin typeface="+mj-lt"/>
              </a:rPr>
              <a:t> AgCl, </a:t>
            </a:r>
            <a:r>
              <a:rPr lang="en-US" sz="2400" dirty="0" err="1">
                <a:latin typeface="+mj-lt"/>
              </a:rPr>
              <a:t>dikeringkan</a:t>
            </a:r>
            <a:r>
              <a:rPr lang="en-US" sz="2400" dirty="0">
                <a:latin typeface="+mj-lt"/>
              </a:rPr>
              <a:t> pada </a:t>
            </a:r>
            <a:r>
              <a:rPr lang="en-US" sz="2400" dirty="0" err="1">
                <a:latin typeface="+mj-lt"/>
              </a:rPr>
              <a:t>suhu</a:t>
            </a:r>
            <a:r>
              <a:rPr lang="en-US" sz="2400" dirty="0">
                <a:latin typeface="+mj-lt"/>
              </a:rPr>
              <a:t> 130</a:t>
            </a:r>
            <a:r>
              <a:rPr lang="en-US" sz="2400" baseline="30000" dirty="0">
                <a:latin typeface="+mj-lt"/>
              </a:rPr>
              <a:t>0</a:t>
            </a:r>
            <a:r>
              <a:rPr lang="en-US" sz="2400" dirty="0">
                <a:latin typeface="+mj-lt"/>
              </a:rPr>
              <a:t>C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ditimbang</a:t>
            </a:r>
            <a:r>
              <a:rPr lang="en-US" sz="24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Zn </a:t>
            </a:r>
            <a:r>
              <a:rPr lang="en-US" sz="2400" dirty="0" err="1">
                <a:latin typeface="+mj-lt"/>
              </a:rPr>
              <a:t>diendapkan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sebagai</a:t>
            </a:r>
            <a:r>
              <a:rPr lang="en-US" sz="2400" dirty="0">
                <a:latin typeface="+mj-lt"/>
              </a:rPr>
              <a:t> Zn(NH</a:t>
            </a:r>
            <a:r>
              <a:rPr lang="en-US" sz="2400" baseline="-25000" dirty="0">
                <a:latin typeface="+mj-lt"/>
              </a:rPr>
              <a:t>4</a:t>
            </a:r>
            <a:r>
              <a:rPr lang="en-US" sz="2400" dirty="0">
                <a:latin typeface="+mj-lt"/>
              </a:rPr>
              <a:t>)PO</a:t>
            </a:r>
            <a:r>
              <a:rPr lang="en-US" sz="2400" baseline="-25000" dirty="0">
                <a:latin typeface="+mj-lt"/>
              </a:rPr>
              <a:t>4</a:t>
            </a:r>
            <a:r>
              <a:rPr lang="en-US" sz="2400" dirty="0">
                <a:latin typeface="+mj-lt"/>
              </a:rPr>
              <a:t>.6H</a:t>
            </a:r>
            <a:r>
              <a:rPr lang="en-US" sz="2400" baseline="-25000" dirty="0">
                <a:latin typeface="+mj-lt"/>
              </a:rPr>
              <a:t>2</a:t>
            </a:r>
            <a:r>
              <a:rPr lang="en-US" sz="2400" dirty="0">
                <a:latin typeface="+mj-lt"/>
              </a:rPr>
              <a:t>O, </a:t>
            </a:r>
            <a:r>
              <a:rPr lang="en-US" sz="2400" dirty="0" err="1">
                <a:latin typeface="+mj-lt"/>
              </a:rPr>
              <a:t>dibakar</a:t>
            </a:r>
            <a:r>
              <a:rPr lang="en-US" sz="2400" dirty="0">
                <a:latin typeface="+mj-lt"/>
              </a:rPr>
              <a:t> dan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ditimbang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sebagai</a:t>
            </a:r>
            <a:r>
              <a:rPr lang="en-US" sz="2400" dirty="0">
                <a:latin typeface="+mj-lt"/>
              </a:rPr>
              <a:t> Zn</a:t>
            </a:r>
            <a:r>
              <a:rPr lang="en-US" sz="2400" baseline="-25000" dirty="0">
                <a:latin typeface="+mj-lt"/>
              </a:rPr>
              <a:t>2</a:t>
            </a:r>
            <a:r>
              <a:rPr lang="en-US" sz="2400" dirty="0">
                <a:latin typeface="+mj-lt"/>
              </a:rPr>
              <a:t>P</a:t>
            </a:r>
            <a:r>
              <a:rPr lang="en-US" sz="2400" baseline="-25000" dirty="0">
                <a:latin typeface="+mj-lt"/>
              </a:rPr>
              <a:t>2</a:t>
            </a:r>
            <a:r>
              <a:rPr lang="en-US" sz="2400" dirty="0">
                <a:latin typeface="+mj-lt"/>
              </a:rPr>
              <a:t>O</a:t>
            </a:r>
            <a:r>
              <a:rPr lang="en-US" sz="2400" baseline="-25000" dirty="0">
                <a:latin typeface="+mj-lt"/>
              </a:rPr>
              <a:t>7</a:t>
            </a:r>
            <a:r>
              <a:rPr lang="en-US" sz="2400" dirty="0">
                <a:latin typeface="+mj-lt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C8335B2-1ABD-CC47-853E-1E014F3EA152}"/>
                  </a:ext>
                </a:extLst>
              </p14:cNvPr>
              <p14:cNvContentPartPr/>
              <p14:nvPr/>
            </p14:nvContentPartPr>
            <p14:xfrm>
              <a:off x="720" y="2296800"/>
              <a:ext cx="10509840" cy="4203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C8335B2-1ABD-CC47-853E-1E014F3EA1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640" y="2287440"/>
                <a:ext cx="10528560" cy="422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297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0BB00-7B96-4F27-AA44-13F5B4BC9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4797"/>
            <a:ext cx="10515600" cy="326449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Pemisahan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tidak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selalu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menghasilkan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zat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murni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Kontaminasi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oleh </a:t>
            </a:r>
            <a:r>
              <a:rPr lang="en-US" sz="2200" dirty="0" err="1">
                <a:latin typeface="+mj-lt"/>
              </a:rPr>
              <a:t>zat</a:t>
            </a:r>
            <a:r>
              <a:rPr lang="en-US" sz="2200" dirty="0">
                <a:latin typeface="+mj-lt"/>
              </a:rPr>
              <a:t> lain yang </a:t>
            </a:r>
            <a:r>
              <a:rPr lang="en-US" sz="2200" dirty="0" err="1">
                <a:latin typeface="+mj-lt"/>
              </a:rPr>
              <a:t>larut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dalam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pelarut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disebut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kopresipitasi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Pengotor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dapat</a:t>
            </a:r>
            <a:r>
              <a:rPr lang="en-US" sz="2200" dirty="0">
                <a:latin typeface="+mj-lt"/>
              </a:rPr>
              <a:t> juga </a:t>
            </a:r>
            <a:r>
              <a:rPr lang="en-US" sz="2200" dirty="0" err="1">
                <a:latin typeface="+mj-lt"/>
              </a:rPr>
              <a:t>disebabkan</a:t>
            </a:r>
            <a:r>
              <a:rPr lang="en-US" sz="2200" dirty="0">
                <a:latin typeface="+mj-lt"/>
              </a:rPr>
              <a:t> oleh </a:t>
            </a:r>
            <a:r>
              <a:rPr lang="en-US" sz="2200" dirty="0" err="1">
                <a:latin typeface="+mj-lt"/>
              </a:rPr>
              <a:t>postpresipitasi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pengendapan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terjadi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permukaan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pertama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>
                <a:latin typeface="+mj-lt"/>
              </a:rPr>
              <a:t>Pada </a:t>
            </a:r>
            <a:r>
              <a:rPr lang="en-US" sz="2200" dirty="0" err="1">
                <a:latin typeface="+mj-lt"/>
              </a:rPr>
              <a:t>postpresipitasi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semakin</a:t>
            </a:r>
            <a:r>
              <a:rPr lang="en-US" sz="2200" dirty="0">
                <a:latin typeface="+mj-lt"/>
              </a:rPr>
              <a:t> lama </a:t>
            </a:r>
            <a:r>
              <a:rPr lang="en-US" sz="2200" dirty="0" err="1">
                <a:latin typeface="+mj-lt"/>
              </a:rPr>
              <a:t>waktunya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maka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kontaminasi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semakin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bertambah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Sedangkan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kopresipitasi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adalah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sebaliknya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Kemungkinan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bertambhanya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kontaminasi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sangat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besar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terjadi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saat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postpresipitasi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2EAFC0-EA47-4501-83BE-88C993BFE1F3}"/>
              </a:ext>
            </a:extLst>
          </p:cNvPr>
          <p:cNvSpPr txBox="1"/>
          <p:nvPr/>
        </p:nvSpPr>
        <p:spPr>
          <a:xfrm>
            <a:off x="410910" y="414287"/>
            <a:ext cx="6028958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Kemurnian</a:t>
            </a:r>
            <a:r>
              <a:rPr lang="en-US" sz="3200" b="1" dirty="0"/>
              <a:t> </a:t>
            </a:r>
            <a:r>
              <a:rPr lang="en-US" sz="3200" b="1" dirty="0" err="1"/>
              <a:t>Endapan</a:t>
            </a:r>
            <a:r>
              <a:rPr lang="en-US" sz="3200" b="1" dirty="0"/>
              <a:t>: </a:t>
            </a:r>
            <a:r>
              <a:rPr lang="en-US" sz="3200" b="1" dirty="0" err="1"/>
              <a:t>Kopresipitasi</a:t>
            </a:r>
            <a:endParaRPr lang="en-US" sz="3200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FE98200-64F6-787F-3E3E-0521FDA17956}"/>
                  </a:ext>
                </a:extLst>
              </p14:cNvPr>
              <p14:cNvContentPartPr/>
              <p14:nvPr/>
            </p14:nvContentPartPr>
            <p14:xfrm>
              <a:off x="3930480" y="221040"/>
              <a:ext cx="7650000" cy="3150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FE98200-64F6-787F-3E3E-0521FDA1795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21120" y="211680"/>
                <a:ext cx="7668720" cy="316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637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3DBB3-BA75-4084-9A0E-0C0367AB8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57" y="1825625"/>
            <a:ext cx="1079832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Pengendapan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dilakukan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encer</a:t>
            </a:r>
            <a:endParaRPr lang="en-US" sz="2200" dirty="0"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Pereaksi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dicampurkan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perlahan</a:t>
            </a:r>
            <a:r>
              <a:rPr lang="en-US" sz="2200" dirty="0">
                <a:latin typeface="+mj-lt"/>
              </a:rPr>
              <a:t> – </a:t>
            </a:r>
            <a:r>
              <a:rPr lang="en-US" sz="2200" dirty="0" err="1">
                <a:latin typeface="+mj-lt"/>
              </a:rPr>
              <a:t>lahan</a:t>
            </a:r>
            <a:r>
              <a:rPr lang="en-US" sz="2200" dirty="0">
                <a:latin typeface="+mj-lt"/>
              </a:rPr>
              <a:t> dan </a:t>
            </a:r>
            <a:r>
              <a:rPr lang="en-US" sz="2200" dirty="0" err="1">
                <a:latin typeface="+mj-lt"/>
              </a:rPr>
              <a:t>teratur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pengadukan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tetap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Pengendapan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dilakukan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panas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bila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terbentuk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stabil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suhu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tinggi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kristal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membutuhkan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waktu</a:t>
            </a:r>
            <a:r>
              <a:rPr lang="en-US" sz="2200" dirty="0">
                <a:latin typeface="+mj-lt"/>
              </a:rPr>
              <a:t> yang lama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menggunakan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pemanasan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uap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untuk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menghindari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kopresipitasi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dicuci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encer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Dilakukan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pengendapan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ulang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untuk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menghindari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kopresipitasi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postpresipitasi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75611-A048-4767-B498-A5CB1001C799}"/>
              </a:ext>
            </a:extLst>
          </p:cNvPr>
          <p:cNvSpPr txBox="1"/>
          <p:nvPr/>
        </p:nvSpPr>
        <p:spPr>
          <a:xfrm>
            <a:off x="410910" y="414287"/>
            <a:ext cx="691747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Keadaan</a:t>
            </a:r>
            <a:r>
              <a:rPr lang="en-US" sz="3200" b="1" dirty="0"/>
              <a:t> Optimum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Pengendapan</a:t>
            </a:r>
            <a:endParaRPr lang="en-US" sz="3200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821B41B-0713-0C84-1CD0-65771483EE9A}"/>
                  </a:ext>
                </a:extLst>
              </p14:cNvPr>
              <p14:cNvContentPartPr/>
              <p14:nvPr/>
            </p14:nvContentPartPr>
            <p14:xfrm>
              <a:off x="272880" y="1778760"/>
              <a:ext cx="10802520" cy="3852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821B41B-0713-0C84-1CD0-65771483EE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520" y="1769400"/>
                <a:ext cx="10821240" cy="38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069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81584-189D-44A6-9ED4-5F1682A60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10" y="1435693"/>
            <a:ext cx="10515600" cy="490528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dirty="0" err="1">
                <a:latin typeface="+mj-lt"/>
              </a:rPr>
              <a:t>Contoh</a:t>
            </a:r>
            <a:r>
              <a:rPr lang="en-US" sz="2200" dirty="0">
                <a:latin typeface="+mj-lt"/>
              </a:rPr>
              <a:t>: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2200" dirty="0" err="1">
                <a:latin typeface="+mj-lt"/>
              </a:rPr>
              <a:t>Sulfat</a:t>
            </a:r>
            <a:r>
              <a:rPr lang="en-US" sz="2200" dirty="0">
                <a:latin typeface="+mj-lt"/>
              </a:rPr>
              <a:t>: </a:t>
            </a:r>
            <a:r>
              <a:rPr lang="en-US" sz="2200" dirty="0" err="1">
                <a:latin typeface="+mj-lt"/>
              </a:rPr>
              <a:t>dimetilsulfat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menghasilkan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radikal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sulfat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reaksi</a:t>
            </a:r>
            <a:r>
              <a:rPr lang="en-US" sz="2200" dirty="0">
                <a:latin typeface="+mj-lt"/>
              </a:rPr>
              <a:t>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</a:rPr>
              <a:t>(CH</a:t>
            </a:r>
            <a:r>
              <a:rPr lang="en-US" sz="2200" baseline="-25000" dirty="0">
                <a:latin typeface="+mj-lt"/>
              </a:rPr>
              <a:t>3</a:t>
            </a:r>
            <a:r>
              <a:rPr lang="en-US" sz="2200" dirty="0">
                <a:latin typeface="+mj-lt"/>
              </a:rPr>
              <a:t>)2</a:t>
            </a:r>
            <a:r>
              <a:rPr lang="en-US" sz="2200" baseline="-25000" dirty="0">
                <a:latin typeface="+mj-lt"/>
              </a:rPr>
              <a:t>S</a:t>
            </a:r>
            <a:r>
              <a:rPr lang="en-US" sz="2200" dirty="0">
                <a:latin typeface="+mj-lt"/>
              </a:rPr>
              <a:t>O</a:t>
            </a:r>
            <a:r>
              <a:rPr lang="en-US" sz="2200" baseline="-25000" dirty="0">
                <a:latin typeface="+mj-lt"/>
              </a:rPr>
              <a:t>4</a:t>
            </a:r>
            <a:r>
              <a:rPr lang="en-US" sz="2200" dirty="0">
                <a:latin typeface="+mj-lt"/>
              </a:rPr>
              <a:t>    +    2H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O     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      2CH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OH    +    2H</a:t>
            </a:r>
            <a:r>
              <a:rPr lang="en-US" sz="2200" baseline="30000" dirty="0">
                <a:latin typeface="+mj-lt"/>
                <a:sym typeface="Wingdings" panose="05000000000000000000" pitchFamily="2" charset="2"/>
              </a:rPr>
              <a:t>+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   +    SO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4</a:t>
            </a:r>
            <a:r>
              <a:rPr lang="en-US" sz="2200" baseline="30000" dirty="0">
                <a:latin typeface="+mj-lt"/>
                <a:sym typeface="Wingdings" panose="05000000000000000000" pitchFamily="2" charset="2"/>
              </a:rPr>
              <a:t>2-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lphaLcPeriod" startAt="2"/>
            </a:pPr>
            <a:r>
              <a:rPr lang="en-US" sz="2200" dirty="0" err="1">
                <a:latin typeface="+mj-lt"/>
                <a:sym typeface="Wingdings" panose="05000000000000000000" pitchFamily="2" charset="2"/>
              </a:rPr>
              <a:t>Hidroksida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: NH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dihasilkan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dari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urea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dengan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reaksi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200" dirty="0">
                <a:latin typeface="+mj-lt"/>
              </a:rPr>
              <a:t>Co(NH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)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    +    H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O     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     2NH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    +     CO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2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 	pada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suhu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90 – 100</a:t>
            </a:r>
            <a:r>
              <a:rPr lang="en-US" sz="2200" baseline="30000" dirty="0">
                <a:latin typeface="+mj-lt"/>
                <a:sym typeface="Wingdings" panose="05000000000000000000" pitchFamily="2" charset="2"/>
              </a:rPr>
              <a:t>o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C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AutoNum type="alphaLcPeriod" startAt="3"/>
            </a:pPr>
            <a:r>
              <a:rPr lang="en-US" sz="2200" dirty="0" err="1">
                <a:latin typeface="+mj-lt"/>
                <a:sym typeface="Wingdings" panose="05000000000000000000" pitchFamily="2" charset="2"/>
              </a:rPr>
              <a:t>Fosfat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: Zr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diendapkan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sebagai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Zr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(PO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4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)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4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pada (CH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)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3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PO</a:t>
            </a:r>
            <a:r>
              <a:rPr lang="en-US" sz="2200" baseline="-25000" dirty="0">
                <a:latin typeface="+mj-lt"/>
                <a:sym typeface="Wingdings" panose="05000000000000000000" pitchFamily="2" charset="2"/>
              </a:rPr>
              <a:t>4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dalam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media yang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mengandung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asam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sulfat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2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57A07D-DF7E-4B4D-98E1-0B47A945C12B}"/>
              </a:ext>
            </a:extLst>
          </p:cNvPr>
          <p:cNvSpPr txBox="1"/>
          <p:nvPr/>
        </p:nvSpPr>
        <p:spPr>
          <a:xfrm>
            <a:off x="410910" y="414287"/>
            <a:ext cx="6400855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Pengendapan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Larutan</a:t>
            </a:r>
            <a:r>
              <a:rPr lang="en-US" sz="3200" b="1" dirty="0"/>
              <a:t> </a:t>
            </a:r>
            <a:r>
              <a:rPr lang="en-US" sz="3200" b="1" dirty="0" err="1"/>
              <a:t>Homogen</a:t>
            </a:r>
            <a:endParaRPr lang="en-US" sz="3200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360BF0-CDF0-7F16-1E38-0E30D787187D}"/>
                  </a:ext>
                </a:extLst>
              </p14:cNvPr>
              <p14:cNvContentPartPr/>
              <p14:nvPr/>
            </p14:nvContentPartPr>
            <p14:xfrm>
              <a:off x="461880" y="2376000"/>
              <a:ext cx="1513440" cy="1195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360BF0-CDF0-7F16-1E38-0E30D78718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2520" y="2366640"/>
                <a:ext cx="1532160" cy="121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692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73F13-0F84-47A2-8DA1-3CA2DC32D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65" y="1392964"/>
            <a:ext cx="10704320" cy="30337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Tujuan</a:t>
            </a:r>
            <a:r>
              <a:rPr lang="en-US" sz="2200" dirty="0">
                <a:latin typeface="+mj-lt"/>
              </a:rPr>
              <a:t>: </a:t>
            </a:r>
            <a:r>
              <a:rPr lang="en-US" sz="2200" dirty="0" err="1">
                <a:latin typeface="+mj-lt"/>
              </a:rPr>
              <a:t>menghilangkan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kontaminasi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permukaan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sampel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Pencucian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menggunakan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elektrolit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kuat</a:t>
            </a:r>
            <a:r>
              <a:rPr lang="en-US" sz="2200" dirty="0">
                <a:latin typeface="+mj-lt"/>
              </a:rPr>
              <a:t> dan </a:t>
            </a:r>
            <a:r>
              <a:rPr lang="en-US" sz="2200" dirty="0" err="1">
                <a:latin typeface="+mj-lt"/>
              </a:rPr>
              <a:t>mengandung</a:t>
            </a:r>
            <a:r>
              <a:rPr lang="en-US" sz="2200" dirty="0">
                <a:latin typeface="+mj-lt"/>
              </a:rPr>
              <a:t> ion </a:t>
            </a:r>
            <a:r>
              <a:rPr lang="en-US" sz="2200" dirty="0" err="1">
                <a:latin typeface="+mj-lt"/>
              </a:rPr>
              <a:t>sejenis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dengan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endapan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pencuci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harus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mudah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menguap</a:t>
            </a:r>
            <a:r>
              <a:rPr lang="en-US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Contoh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larutan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pencuci</a:t>
            </a:r>
            <a:r>
              <a:rPr lang="en-US" sz="2200" dirty="0">
                <a:latin typeface="+mj-lt"/>
              </a:rPr>
              <a:t>: garam ammonium.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8EE3F5-56E4-4841-ACD9-02DB223253AB}"/>
              </a:ext>
            </a:extLst>
          </p:cNvPr>
          <p:cNvSpPr txBox="1"/>
          <p:nvPr/>
        </p:nvSpPr>
        <p:spPr>
          <a:xfrm>
            <a:off x="445094" y="414287"/>
            <a:ext cx="366940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/>
              <a:t>Pencucian</a:t>
            </a:r>
            <a:r>
              <a:rPr lang="en-US" sz="3200" b="1" dirty="0"/>
              <a:t>  </a:t>
            </a:r>
            <a:r>
              <a:rPr lang="en-US" sz="3200" b="1" dirty="0" err="1"/>
              <a:t>Endapan</a:t>
            </a:r>
            <a:r>
              <a:rPr lang="en-US" sz="3200" b="1" dirty="0"/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7A04D59-3919-BD28-D6B4-5A81CFF7D5DD}"/>
                  </a:ext>
                </a:extLst>
              </p14:cNvPr>
              <p14:cNvContentPartPr/>
              <p14:nvPr/>
            </p14:nvContentPartPr>
            <p14:xfrm>
              <a:off x="3342960" y="374040"/>
              <a:ext cx="6599160" cy="1705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7A04D59-3919-BD28-D6B4-5A81CFF7D5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3600" y="364680"/>
                <a:ext cx="6617880" cy="172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6709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1106</TotalTime>
  <Words>897</Words>
  <Application>Microsoft Office PowerPoint</Application>
  <PresentationFormat>Widescreen</PresentationFormat>
  <Paragraphs>106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Analisis Gravimetri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Reaksi – Reaksi Pendahuluan Dalam Suatu Analisis</dc:title>
  <dc:creator>USER</dc:creator>
  <cp:lastModifiedBy>Tunas Alam</cp:lastModifiedBy>
  <cp:revision>66</cp:revision>
  <dcterms:created xsi:type="dcterms:W3CDTF">2020-03-06T02:42:36Z</dcterms:created>
  <dcterms:modified xsi:type="dcterms:W3CDTF">2026-06-30T08:44:48Z</dcterms:modified>
</cp:coreProperties>
</file>