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1" r:id="rId10"/>
    <p:sldId id="272" r:id="rId11"/>
    <p:sldId id="270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41" d="100"/>
          <a:sy n="41" d="100"/>
        </p:scale>
        <p:origin x="84" y="4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ACCCA73-9A3E-4D96-A60A-3AC2335ECF7F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5833F8AD-82E1-4C48-9FCA-F35D0F9D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8997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CCA73-9A3E-4D96-A60A-3AC2335ECF7F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3F8AD-82E1-4C48-9FCA-F35D0F9D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492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CCA73-9A3E-4D96-A60A-3AC2335ECF7F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3F8AD-82E1-4C48-9FCA-F35D0F9D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80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CCA73-9A3E-4D96-A60A-3AC2335ECF7F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3F8AD-82E1-4C48-9FCA-F35D0F9D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5441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CCA73-9A3E-4D96-A60A-3AC2335ECF7F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3F8AD-82E1-4C48-9FCA-F35D0F9D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8367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CCA73-9A3E-4D96-A60A-3AC2335ECF7F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3F8AD-82E1-4C48-9FCA-F35D0F9D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544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CCA73-9A3E-4D96-A60A-3AC2335ECF7F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3F8AD-82E1-4C48-9FCA-F35D0F9D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7022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ACCCA73-9A3E-4D96-A60A-3AC2335ECF7F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3F8AD-82E1-4C48-9FCA-F35D0F9D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8152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5ACCCA73-9A3E-4D96-A60A-3AC2335ECF7F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3F8AD-82E1-4C48-9FCA-F35D0F9D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535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CCA73-9A3E-4D96-A60A-3AC2335ECF7F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3F8AD-82E1-4C48-9FCA-F35D0F9D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6829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CCA73-9A3E-4D96-A60A-3AC2335ECF7F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3F8AD-82E1-4C48-9FCA-F35D0F9D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8809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CCA73-9A3E-4D96-A60A-3AC2335ECF7F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3F8AD-82E1-4C48-9FCA-F35D0F9D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902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CCA73-9A3E-4D96-A60A-3AC2335ECF7F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3F8AD-82E1-4C48-9FCA-F35D0F9D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158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CCA73-9A3E-4D96-A60A-3AC2335ECF7F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3F8AD-82E1-4C48-9FCA-F35D0F9D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0484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CCA73-9A3E-4D96-A60A-3AC2335ECF7F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3F8AD-82E1-4C48-9FCA-F35D0F9D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3113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CCA73-9A3E-4D96-A60A-3AC2335ECF7F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3F8AD-82E1-4C48-9FCA-F35D0F9D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469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CCA73-9A3E-4D96-A60A-3AC2335ECF7F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3F8AD-82E1-4C48-9FCA-F35D0F9D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0400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5ACCCA73-9A3E-4D96-A60A-3AC2335ECF7F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5833F8AD-82E1-4C48-9FCA-F35D0F9D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966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223970"/>
            <a:ext cx="8825658" cy="2677648"/>
          </a:xfrm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Deteksi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Dini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Gangguan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Psikologis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Masa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Kehamilan</a:t>
            </a:r>
            <a:endParaRPr lang="en-US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314092"/>
            <a:ext cx="9144000" cy="943708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4471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Peran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Bidan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Deteksi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Dini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Gangguan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Psikologis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885092" y="2550318"/>
            <a:ext cx="10275277" cy="3323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Melakukan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terapeutik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/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Mengidentifikasi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faktor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risiko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psikologis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/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Melaksanakan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screening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secara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rutin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/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Memberikan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edukasi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mengenai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kesehatan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mental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selama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kehamilan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/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Memberikan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konseling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dasar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/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Melibatkan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suami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keluarga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sebagai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pendukung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Melakukan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kolaborasi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rujukan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apabila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ditemukan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gangguan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psikologis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sedang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berat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68563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880702"/>
            <a:ext cx="10515600" cy="112859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5400" b="1" dirty="0" smtClean="0">
                <a:latin typeface="Arial Narrow" panose="020B0606020202030204" pitchFamily="34" charset="0"/>
              </a:rPr>
              <a:t>TERIMA KASIH</a:t>
            </a:r>
            <a:endParaRPr lang="en-US" sz="5400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40866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Screening </a:t>
            </a:r>
            <a:r>
              <a:rPr lang="en-US" b="1" dirty="0" err="1"/>
              <a:t>Gangguan</a:t>
            </a:r>
            <a:r>
              <a:rPr lang="en-US" b="1" dirty="0"/>
              <a:t> </a:t>
            </a:r>
            <a:r>
              <a:rPr lang="en-US" b="1" dirty="0" err="1"/>
              <a:t>Psikologis</a:t>
            </a:r>
            <a:r>
              <a:rPr lang="en-US" b="1" dirty="0"/>
              <a:t> </a:t>
            </a:r>
            <a:r>
              <a:rPr lang="en-US" b="1" dirty="0" err="1"/>
              <a:t>pada</a:t>
            </a:r>
            <a:r>
              <a:rPr lang="en-US" b="1" dirty="0"/>
              <a:t> </a:t>
            </a:r>
            <a:r>
              <a:rPr lang="en-US" b="1" dirty="0" err="1"/>
              <a:t>Ibu</a:t>
            </a:r>
            <a:r>
              <a:rPr lang="en-US" b="1" dirty="0"/>
              <a:t> </a:t>
            </a:r>
            <a:r>
              <a:rPr lang="en-US" b="1" dirty="0" err="1"/>
              <a:t>Hamil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414953"/>
            <a:ext cx="10515600" cy="3762009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Screening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merupakan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proses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identifikasi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awal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menggunakan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instrumen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telah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distandardisasi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mengetahui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kemungkinan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adanya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gangguan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psikologis</a:t>
            </a:r>
            <a:endParaRPr lang="en-US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09489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Tujuan</a:t>
            </a:r>
            <a:r>
              <a:rPr lang="en-US" dirty="0"/>
              <a:t> screening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401172" y="2143311"/>
            <a:ext cx="11251566" cy="3247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Menemukan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ibu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memerlukan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evaluasi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lebih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lanjut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/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Memberikan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intervensi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lebih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awal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Menentukan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kebutuhan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konseling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rujukan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16942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Prinsip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screening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838200" y="1975099"/>
            <a:ext cx="10908323" cy="4052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setiap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kunjungan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Antenatal Care (ANC),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terutama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trimester I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III.</a:t>
            </a:r>
          </a:p>
          <a:p>
            <a:pPr lvl="0"/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Menggunakan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instrumen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valid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reliabel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/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secara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rahasia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menghormati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privasi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ibu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Hasil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screening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bukan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merupakan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diagnosis,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tetapi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dasar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pemeriksaan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lanjutan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31264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Tahapan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screening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803526" y="2126085"/>
            <a:ext cx="10584949" cy="3375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14350" marR="0" lvl="0" indent="-5143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Wawancara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mengenai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kondisi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psikologis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ibu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/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Mengidentifikasi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faktor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risiko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/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Menggunakan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kuesioner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alat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ukur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Menentukan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tindak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lanjut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sesuai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hasil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screening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32009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Tanda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Gejala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Gangguan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Psikologis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Masa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Kehamilan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696307"/>
            <a:ext cx="10515600" cy="3480655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Gangguan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psikologis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sering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ditemukan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meliputi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kecemasan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stres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depresi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gangguan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penyesuaian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40483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Tanda-tanda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Kecemasan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885093" y="1946862"/>
            <a:ext cx="10181492" cy="4437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Merasa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takut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berlebihan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terhadap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persalinan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/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Sulit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berkonsentrasi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/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Gelisah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/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Sulit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tidur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/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Berdebar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-debar.</a:t>
            </a:r>
          </a:p>
          <a:p>
            <a:pPr lvl="0"/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Mudah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panik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Khawatir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berlebihan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terhadap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kondisi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janin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95537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/>
              <a:t>Alat</a:t>
            </a:r>
            <a:r>
              <a:rPr lang="en-US" b="1" dirty="0"/>
              <a:t> </a:t>
            </a:r>
            <a:r>
              <a:rPr lang="en-US" b="1" dirty="0" err="1"/>
              <a:t>Ukur</a:t>
            </a:r>
            <a:r>
              <a:rPr lang="en-US" b="1" dirty="0"/>
              <a:t> </a:t>
            </a:r>
            <a:r>
              <a:rPr lang="en-US" b="1" dirty="0" err="1"/>
              <a:t>Gangguan</a:t>
            </a:r>
            <a:r>
              <a:rPr lang="en-US" b="1" dirty="0"/>
              <a:t> </a:t>
            </a:r>
            <a:r>
              <a:rPr lang="en-US" b="1" dirty="0" err="1"/>
              <a:t>Psikologis</a:t>
            </a:r>
            <a:r>
              <a:rPr lang="en-US" b="1" dirty="0"/>
              <a:t> </a:t>
            </a:r>
            <a:r>
              <a:rPr lang="en-US" b="1" dirty="0" err="1"/>
              <a:t>pada</a:t>
            </a:r>
            <a:r>
              <a:rPr lang="en-US" b="1" dirty="0"/>
              <a:t> </a:t>
            </a:r>
            <a:r>
              <a:rPr lang="en-US" b="1" dirty="0" err="1"/>
              <a:t>Ibu</a:t>
            </a:r>
            <a:r>
              <a:rPr lang="en-US" b="1" dirty="0"/>
              <a:t> </a:t>
            </a:r>
            <a:r>
              <a:rPr lang="en-US" b="1" dirty="0" err="1"/>
              <a:t>Hamil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838200" y="2231579"/>
            <a:ext cx="10275277" cy="3539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lvl="0" indent="0" algn="just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Self 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Reporting Questionnaire (SRQ-20)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: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Dikembangkan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oleh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WHO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mendeteksi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gangguan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mental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emosional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pelayanan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kesehatan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primer.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Terdiri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pertanyaan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jawaban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"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"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".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Semakin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tinggi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skor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menunjukkan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semakin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besar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kemungkinan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adanya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gangguan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psikologis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62538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/>
              <a:t>Alat</a:t>
            </a:r>
            <a:r>
              <a:rPr lang="en-US" b="1" dirty="0"/>
              <a:t> </a:t>
            </a:r>
            <a:r>
              <a:rPr lang="en-US" b="1" dirty="0" err="1"/>
              <a:t>Ukur</a:t>
            </a:r>
            <a:r>
              <a:rPr lang="en-US" b="1" dirty="0"/>
              <a:t> </a:t>
            </a:r>
            <a:r>
              <a:rPr lang="en-US" b="1" dirty="0" err="1"/>
              <a:t>Gangguan</a:t>
            </a:r>
            <a:r>
              <a:rPr lang="en-US" b="1" dirty="0"/>
              <a:t> </a:t>
            </a:r>
            <a:r>
              <a:rPr lang="en-US" b="1" dirty="0" err="1"/>
              <a:t>Psikologis</a:t>
            </a:r>
            <a:r>
              <a:rPr lang="en-US" b="1" dirty="0"/>
              <a:t> </a:t>
            </a:r>
            <a:r>
              <a:rPr lang="en-US" b="1" dirty="0" err="1"/>
              <a:t>pada</a:t>
            </a:r>
            <a:r>
              <a:rPr lang="en-US" b="1" dirty="0"/>
              <a:t> </a:t>
            </a:r>
            <a:r>
              <a:rPr lang="en-US" b="1" dirty="0" err="1"/>
              <a:t>Ibu</a:t>
            </a:r>
            <a:r>
              <a:rPr lang="en-US" b="1" dirty="0"/>
              <a:t> </a:t>
            </a:r>
            <a:r>
              <a:rPr lang="en-US" b="1" dirty="0" err="1"/>
              <a:t>Hamil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838200" y="2777883"/>
            <a:ext cx="10275277" cy="24468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lvl="0" indent="0">
              <a:buNone/>
            </a:pP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Depression Anxiety Stress Scale (DASS-21)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:</a:t>
            </a:r>
          </a:p>
          <a:p>
            <a:pPr lvl="0"/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Depresi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/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Kecemasan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Stres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094669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28</TotalTime>
  <Words>296</Words>
  <Application>Microsoft Office PowerPoint</Application>
  <PresentationFormat>Widescreen</PresentationFormat>
  <Paragraphs>47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Arial Narrow</vt:lpstr>
      <vt:lpstr>Century Gothic</vt:lpstr>
      <vt:lpstr>Wingdings 3</vt:lpstr>
      <vt:lpstr>Ion Boardroom</vt:lpstr>
      <vt:lpstr>Deteksi Dini Gangguan Psikologis pada Masa Kehamilan</vt:lpstr>
      <vt:lpstr>Screening Gangguan Psikologis pada Ibu Hamil</vt:lpstr>
      <vt:lpstr>Tujuan screening</vt:lpstr>
      <vt:lpstr>Prinsip screening</vt:lpstr>
      <vt:lpstr>Tahapan screening</vt:lpstr>
      <vt:lpstr>Tanda dan Gejala Gangguan Psikologis pada Masa Kehamilan</vt:lpstr>
      <vt:lpstr>Tanda-tanda Kecemasan</vt:lpstr>
      <vt:lpstr>Alat Ukur Gangguan Psikologis pada Ibu Hamil</vt:lpstr>
      <vt:lpstr>Alat Ukur Gangguan Psikologis pada Ibu Hamil</vt:lpstr>
      <vt:lpstr>Peran Bidan dalam Deteksi Dini Gangguan Psikologis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Dampak Masa Nifas Terhadap Status Kesehatan Mental Perempuan.</dc:title>
  <dc:creator>USER</dc:creator>
  <cp:lastModifiedBy>USER</cp:lastModifiedBy>
  <cp:revision>5</cp:revision>
  <dcterms:created xsi:type="dcterms:W3CDTF">2026-06-23T23:50:42Z</dcterms:created>
  <dcterms:modified xsi:type="dcterms:W3CDTF">2026-07-01T03:39:25Z</dcterms:modified>
</cp:coreProperties>
</file>