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73" r:id="rId6"/>
    <p:sldId id="274" r:id="rId7"/>
    <p:sldId id="275" r:id="rId8"/>
    <p:sldId id="276" r:id="rId9"/>
    <p:sldId id="261" r:id="rId10"/>
    <p:sldId id="277" r:id="rId11"/>
    <p:sldId id="278" r:id="rId12"/>
    <p:sldId id="27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5936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712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707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674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472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8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015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287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903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ACCCA73-9A3E-4D96-A60A-3AC2335ECF7F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31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17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ACCCA73-9A3E-4D96-A60A-3AC2335ECF7F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1695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223970"/>
            <a:ext cx="8825658" cy="2677648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Deteksi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Dini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Gangguan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Psikologis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Masa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Persalinan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4092"/>
            <a:ext cx="9144000" cy="94370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47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154954" y="2603490"/>
            <a:ext cx="8040984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Mengurangi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kecemasan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Memberikan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rasa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aman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Meningkatkan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kepercayaan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Membantu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ibu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mengambil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keputusan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Memotivasi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ibu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52859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Terapeutik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154953" y="2295714"/>
            <a:ext cx="8761413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Empati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Mendengarkan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aktif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Menghargai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pasien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Tidak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menghakimi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Menjaga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privasi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Jujur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Memberikan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informasi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benar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63584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880702"/>
            <a:ext cx="10515600" cy="11285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b="1" dirty="0" smtClean="0">
                <a:latin typeface="Arial Narrow" panose="020B0606020202030204" pitchFamily="34" charset="0"/>
              </a:rPr>
              <a:t>TERIMA KASIH</a:t>
            </a:r>
            <a:endParaRPr lang="en-US" sz="54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086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Kecemasan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Persalinan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14953"/>
            <a:ext cx="10515600" cy="376200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Kecemasan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persalinan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perasaan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khawatir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takut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gelisah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nyaman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dialami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sebelum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maupun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selama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persalinan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akibat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adanya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ancaman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dirasakan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keselamatan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dirinya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bayinya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948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Penyebab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Kecemasan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377726" y="1680632"/>
            <a:ext cx="11251566" cy="4780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internal (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Primigravida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v-SE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Pengalaman persalinan sebelumnya yang </a:t>
            </a:r>
            <a:r>
              <a:rPr lang="sv-SE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traumatis,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Nyeri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persalinan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takut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komplikasi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persalinan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takut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SC,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takut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cacat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bayi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meninggal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eksternal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Kurangnya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dukungan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Pengalaman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negatif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orang lain,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Lingkungan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bersalin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Pelayanan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ramah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694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Dampak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Kecemasan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2718892"/>
            <a:ext cx="10908323" cy="2564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Nyeri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meningkat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Persalinan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lama,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Kelelahan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Risiko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intervensi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meningkat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Janin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(DJJ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stabil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distress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janin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126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Deteksi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Dini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9817846" cy="3416300"/>
          </a:xfrm>
        </p:spPr>
        <p:txBody>
          <a:bodyPr>
            <a:normAutofit/>
          </a:bodyPr>
          <a:lstStyle/>
          <a:p>
            <a:pPr algn="just"/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Wawancara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fi-FI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 yang ibu rasakan saat ini?, Apakah ibu merasa takut menghadapi persalinan</a:t>
            </a:r>
            <a:r>
              <a:rPr lang="fi-FI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Apakah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pernah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mengalami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persalinan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sebelumnya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Siapa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mendampingi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dll</a:t>
            </a:r>
            <a:endPara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Observasi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Ekspresi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wajah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Kontak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Bahasa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tubuh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berbicara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kontraksi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882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Coping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Persalinan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Coping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usaha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seseorang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mengatasi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stres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beradaptasi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kondisi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dihadapi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39901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Coping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5" y="2697284"/>
            <a:ext cx="9482152" cy="3416300"/>
          </a:xfrm>
        </p:spPr>
        <p:txBody>
          <a:bodyPr>
            <a:normAutofit/>
          </a:bodyPr>
          <a:lstStyle/>
          <a:p>
            <a:pPr algn="just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 Focused 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Coping :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Berusaha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menyelesaikan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penyebab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Emotion Focused 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Coping :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Berusaha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emosi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negatif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813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aktor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yang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Mempengaruhi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Coping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154954" y="2541935"/>
            <a:ext cx="8761413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Pengetahuan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ibu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Pengalaman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persalinan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Dukungan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suami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Dukungan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keluarga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Budaya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Spiritual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Kepribadian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59649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Komunikasi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Terapeutik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96307"/>
            <a:ext cx="10515600" cy="348065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Komunikasi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terapeutik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komunikasi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profesional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pasien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mengatasi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fisik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maupun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psikologis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04839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57</TotalTime>
  <Words>284</Words>
  <Application>Microsoft Office PowerPoint</Application>
  <PresentationFormat>Widescreen</PresentationFormat>
  <Paragraphs>47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Arial Narrow</vt:lpstr>
      <vt:lpstr>Calibri</vt:lpstr>
      <vt:lpstr>Calibri Light</vt:lpstr>
      <vt:lpstr>Times New Roman</vt:lpstr>
      <vt:lpstr>Retrospect</vt:lpstr>
      <vt:lpstr>Deteksi Dini Gangguan Psikologis pada Masa Persalinan</vt:lpstr>
      <vt:lpstr>Kecemasan Persalinan</vt:lpstr>
      <vt:lpstr>Penyebab Kecemasan</vt:lpstr>
      <vt:lpstr>Dampak Kecemasan</vt:lpstr>
      <vt:lpstr>Deteksi Dini</vt:lpstr>
      <vt:lpstr>Coping pada Masa Persalinan</vt:lpstr>
      <vt:lpstr>Jenis Coping</vt:lpstr>
      <vt:lpstr>Faktor yang Mempengaruhi Coping</vt:lpstr>
      <vt:lpstr>Komunikasi Terapeutik</vt:lpstr>
      <vt:lpstr>Tujuan</vt:lpstr>
      <vt:lpstr>Prinsip Komunikasi Terapeutik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Dampak Masa Nifas Terhadap Status Kesehatan Mental Perempuan.</dc:title>
  <dc:creator>USER</dc:creator>
  <cp:lastModifiedBy>USER</cp:lastModifiedBy>
  <cp:revision>9</cp:revision>
  <dcterms:created xsi:type="dcterms:W3CDTF">2026-06-23T23:50:42Z</dcterms:created>
  <dcterms:modified xsi:type="dcterms:W3CDTF">2026-07-03T02:13:19Z</dcterms:modified>
</cp:coreProperties>
</file>