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77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6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81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56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13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83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58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2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5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3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7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2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2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1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9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5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23970"/>
            <a:ext cx="10286768" cy="267764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Sibling Rivalry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Dampaknya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4953"/>
            <a:ext cx="10515600" cy="37620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Sibling rivalry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persaingan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kecemburuan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kompetisi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saudara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kandung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memperoleh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sayang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penghargaan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Sibling Rivalry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77726" y="3480099"/>
            <a:ext cx="11251566" cy="118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97280" y="2301315"/>
            <a:ext cx="100584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</a:rPr>
              <a:t>Rasa </a:t>
            </a:r>
            <a:r>
              <a:rPr lang="en-US" sz="3200" dirty="0" err="1">
                <a:latin typeface="Arial" panose="020B0604020202020204" pitchFamily="34" charset="0"/>
              </a:rPr>
              <a:t>cemburu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kepada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saudara</a:t>
            </a:r>
            <a:r>
              <a:rPr lang="en-US" sz="3200" dirty="0">
                <a:latin typeface="Arial" panose="020B0604020202020204" pitchFamily="34" charset="0"/>
              </a:rPr>
              <a:t>.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</a:rPr>
              <a:t>Berebut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perhatian</a:t>
            </a:r>
            <a:r>
              <a:rPr lang="en-US" sz="3200" dirty="0">
                <a:latin typeface="Arial" panose="020B0604020202020204" pitchFamily="34" charset="0"/>
              </a:rPr>
              <a:t> orang </a:t>
            </a:r>
            <a:r>
              <a:rPr lang="en-US" sz="3200" dirty="0" err="1">
                <a:latin typeface="Arial" panose="020B0604020202020204" pitchFamily="34" charset="0"/>
              </a:rPr>
              <a:t>tua</a:t>
            </a:r>
            <a:r>
              <a:rPr lang="en-US" sz="3200" dirty="0">
                <a:latin typeface="Arial" panose="020B0604020202020204" pitchFamily="34" charset="0"/>
              </a:rPr>
              <a:t>.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</a:rPr>
              <a:t>Sering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bertengkar</a:t>
            </a:r>
            <a:r>
              <a:rPr lang="en-US" sz="3200" dirty="0">
                <a:latin typeface="Arial" panose="020B0604020202020204" pitchFamily="34" charset="0"/>
              </a:rPr>
              <a:t>.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</a:rPr>
              <a:t>Kompetisi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dalam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berbagai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hal</a:t>
            </a:r>
            <a:r>
              <a:rPr lang="en-US" sz="3200" dirty="0">
                <a:latin typeface="Arial" panose="020B0604020202020204" pitchFamily="34" charset="0"/>
              </a:rPr>
              <a:t>.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</a:rPr>
              <a:t>Saling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membandingkan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diri</a:t>
            </a:r>
            <a:r>
              <a:rPr lang="en-US" sz="3200" dirty="0">
                <a:latin typeface="Arial" panose="020B0604020202020204" pitchFamily="34" charset="0"/>
              </a:rPr>
              <a:t>.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</a:rPr>
              <a:t>Keinginan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menjadi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anak</a:t>
            </a:r>
            <a:endParaRPr kumimoji="0" lang="en-US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32597"/>
          </a:xfrm>
        </p:spPr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Sibling Rivalry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515877"/>
            <a:ext cx="10908323" cy="468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Kehadiran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kehilangan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cemburu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Perlakuan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Adil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Kepribadian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persaingan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aktivitas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hampir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Kelamin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Persaingan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Asuh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2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Tanda dan Gejala Sibling Rivalry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Agresif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saudara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Memukul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Menggigit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Merebut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Menangis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Rewel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Menolak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Mengompol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regresi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berlebihan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88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Sibling Rivalry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80" y="2297722"/>
            <a:ext cx="10058400" cy="3571371"/>
          </a:xfrm>
        </p:spPr>
        <p:txBody>
          <a:bodyPr/>
          <a:lstStyle/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Melatih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kemampuan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bersosialisasi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Mengembangkan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kemampuan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menyelesaikan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konflik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Melatih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kerja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sama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Meningkatkan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kemampuan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bernegosiasi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Menumbuhkan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sikap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berbagi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Mengembangkan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empati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90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Pencegahan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Sibling Rivalry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13889" y="2049494"/>
            <a:ext cx="984167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Persiapan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Kelahiran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Seimbang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Merawat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Mengajarkan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Cara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Emosi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Menghindari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Perbandingan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Penguatan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59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0702"/>
            <a:ext cx="10515600" cy="1128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latin typeface="Arial Narrow" panose="020B0606020202030204" pitchFamily="34" charset="0"/>
              </a:rPr>
              <a:t>TERIMA KASIH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6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79</TotalTime>
  <Words>212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Century Gothic</vt:lpstr>
      <vt:lpstr>Wingdings 3</vt:lpstr>
      <vt:lpstr>Ion Boardroom</vt:lpstr>
      <vt:lpstr>Konsep Sibling Rivalry dan Dampaknya terhadap Perkembangan Anak</vt:lpstr>
      <vt:lpstr>Pengertian</vt:lpstr>
      <vt:lpstr>Karakteristik Sibling Rivalry</vt:lpstr>
      <vt:lpstr>Penyebab Sibling Rivalry</vt:lpstr>
      <vt:lpstr>Tanda dan Gejala Sibling Rivalry</vt:lpstr>
      <vt:lpstr>Dampak Sibling Rivalry</vt:lpstr>
      <vt:lpstr>Pencegahan Sibling Rivalry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Masa Nifas Terhadap Status Kesehatan Mental Perempuan.</dc:title>
  <dc:creator>USER</dc:creator>
  <cp:lastModifiedBy>USER</cp:lastModifiedBy>
  <cp:revision>11</cp:revision>
  <dcterms:created xsi:type="dcterms:W3CDTF">2026-06-23T23:50:42Z</dcterms:created>
  <dcterms:modified xsi:type="dcterms:W3CDTF">2026-07-03T02:36:49Z</dcterms:modified>
</cp:coreProperties>
</file>