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78" r:id="rId6"/>
    <p:sldId id="273" r:id="rId7"/>
    <p:sldId id="274" r:id="rId8"/>
    <p:sldId id="279" r:id="rId9"/>
    <p:sldId id="277" r:id="rId10"/>
    <p:sldId id="280" r:id="rId11"/>
    <p:sldId id="281" r:id="rId12"/>
    <p:sldId id="282" r:id="rId13"/>
    <p:sldId id="283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6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81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56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13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83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58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2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5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3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7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2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2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1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9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5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23970"/>
            <a:ext cx="10286768" cy="2677648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Tanggung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7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76984" y="2278147"/>
            <a:ext cx="719299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Membina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percaya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Mengurangi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kecemasan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emosional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9134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Hambatan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Sikap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menghakimi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Bahasa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medis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sulit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dipahami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Kurang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waktu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Lingkungan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nyaman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Kurang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</a:rPr>
              <a:t>empati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8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ETIKA DALAM PELAYANAN KESEHATAN MENTAL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54954" y="3071446"/>
            <a:ext cx="8825659" cy="2948354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Etika merupakan pedoman moral dalam memberikan pelayanan.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243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Etika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1405298"/>
              </p:ext>
            </p:extLst>
          </p:nvPr>
        </p:nvGraphicFramePr>
        <p:xfrm>
          <a:off x="1483946" y="2555998"/>
          <a:ext cx="882491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2457"/>
                <a:gridCol w="4412457"/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Beneficence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Berbuat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baik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pasien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Non-maleficence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merugikan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pasien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Autonomy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Menghargai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keputusan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pasien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Justice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Memberikan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pelayanan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Confidentiality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Menjaga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kerahasiaan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pasien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Veracity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Menyampaikan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jujur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683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0702"/>
            <a:ext cx="10515600" cy="1128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latin typeface="Arial Narrow" panose="020B0606020202030204" pitchFamily="34" charset="0"/>
              </a:rPr>
              <a:t>TERIMA KASIH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PERAN BIDAN DALAM KESEHATAN MENTAL PEREMPUAN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79077"/>
            <a:ext cx="10515600" cy="359788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fungsi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kehidupannya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optimal,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berkontribusi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tenaga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khususnya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9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77726" y="1560087"/>
            <a:ext cx="11251566" cy="502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Meningkatkan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kesejahteraan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psikologis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perempuan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Mencegah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gangguan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mental.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Melakukan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deteksi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dini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masalah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psikologis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edukasi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kepada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keluarga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Melakukan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rujukan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bila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ditemukan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</a:rPr>
              <a:t>gangguan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 mental. </a:t>
            </a:r>
          </a:p>
          <a:p>
            <a:pPr lvl="0" algn="just"/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14399"/>
            <a:ext cx="10058400" cy="601477"/>
          </a:xfrm>
        </p:spPr>
        <p:txBody>
          <a:bodyPr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739488"/>
              </p:ext>
            </p:extLst>
          </p:nvPr>
        </p:nvGraphicFramePr>
        <p:xfrm>
          <a:off x="744415" y="2692888"/>
          <a:ext cx="10907714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857"/>
                <a:gridCol w="5453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Promotor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Pendidikan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Kesehatan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Preventif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Pencegahan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Adaptasi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psikologis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perempuan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Skrining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depresi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Manajemen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stres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Identifikasi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faktor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risiko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Persiapan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menjadi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orang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Edukasi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tanda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bahaya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psikologis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12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14399"/>
            <a:ext cx="10058400" cy="601477"/>
          </a:xfrm>
        </p:spPr>
        <p:txBody>
          <a:bodyPr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565422"/>
              </p:ext>
            </p:extLst>
          </p:nvPr>
        </p:nvGraphicFramePr>
        <p:xfrm>
          <a:off x="744415" y="2692888"/>
          <a:ext cx="10907714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857"/>
                <a:gridCol w="5453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Kuratif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Rehabilitatif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Konseling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dasar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 up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pasien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Pendampingan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emosional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Memastikan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kepatuhan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terapi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Kolaborasi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psikolog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psikiater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kondisi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mental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00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KONSELING DALAM PELAYANAN KEBIDANAN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54954" y="2603500"/>
            <a:ext cx="9653723" cy="3416300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klien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mandiri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882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36431" y="2670925"/>
            <a:ext cx="879230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Mengurangi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kecemasan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pengetahuan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Membantu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pengambilan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keputusan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emosional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rasa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percaya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9901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66616"/>
              </p:ext>
            </p:extLst>
          </p:nvPr>
        </p:nvGraphicFramePr>
        <p:xfrm>
          <a:off x="568797" y="2051539"/>
          <a:ext cx="11130833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745"/>
                <a:gridCol w="6352088"/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Membangun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hubungan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Salam,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Perkenalan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Menumbuhkan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rasa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percaya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Mengidentifikasi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masalah</a:t>
                      </a:r>
                      <a:endParaRPr lang="en-US" sz="2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Mendengarkan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aktif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Menggali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keluhan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Mengidentifikasi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kebutuhan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Memberikan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informasi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Berdasarkan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evidence based,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Bahasa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sederhana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menghakimi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Membantu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mengambil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keputusan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Memberikan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alternative,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Menghargai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pilihan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ibu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Evaluasi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Menanyakan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kembali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pemahaman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Menyusun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rencana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tindak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lanjut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385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KOMUNIKASI TERAPEUTIK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13889" y="3157490"/>
            <a:ext cx="984167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terapeutik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59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134</TotalTime>
  <Words>344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Century Gothic</vt:lpstr>
      <vt:lpstr>Wingdings 3</vt:lpstr>
      <vt:lpstr>Ion Boardroom</vt:lpstr>
      <vt:lpstr>Peran dan Tanggung Jawab Bidan Dalam Memberikan Dukungan Terhadap Kesehatan Mental Perempuan</vt:lpstr>
      <vt:lpstr>PERAN BIDAN DALAM KESEHATAN MENTAL PEREMPUAN</vt:lpstr>
      <vt:lpstr>Tujuan Peran Bidan</vt:lpstr>
      <vt:lpstr>Peran Bidan</vt:lpstr>
      <vt:lpstr>Peran Bidan</vt:lpstr>
      <vt:lpstr>KONSELING DALAM PELAYANAN KEBIDANAN</vt:lpstr>
      <vt:lpstr>Tujuan Konseling</vt:lpstr>
      <vt:lpstr>Tahapan Konseling</vt:lpstr>
      <vt:lpstr>KOMUNIKASI TERAPEUTIK</vt:lpstr>
      <vt:lpstr>Tujuan</vt:lpstr>
      <vt:lpstr>Hambatan Komunikasi</vt:lpstr>
      <vt:lpstr>ETIKA DALAM PELAYANAN KESEHATAN MENTAL</vt:lpstr>
      <vt:lpstr>Prinsip Etika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Masa Nifas Terhadap Status Kesehatan Mental Perempuan.</dc:title>
  <dc:creator>USER</dc:creator>
  <cp:lastModifiedBy>USER</cp:lastModifiedBy>
  <cp:revision>15</cp:revision>
  <dcterms:created xsi:type="dcterms:W3CDTF">2026-06-23T23:50:42Z</dcterms:created>
  <dcterms:modified xsi:type="dcterms:W3CDTF">2026-07-08T00:02:43Z</dcterms:modified>
</cp:coreProperties>
</file>