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7" r:id="rId4"/>
    <p:sldId id="288" r:id="rId5"/>
    <p:sldId id="289" r:id="rId6"/>
    <p:sldId id="286" r:id="rId7"/>
    <p:sldId id="290" r:id="rId8"/>
    <p:sldId id="291" r:id="rId9"/>
    <p:sldId id="293" r:id="rId10"/>
    <p:sldId id="292" r:id="rId11"/>
    <p:sldId id="294" r:id="rId12"/>
    <p:sldId id="295" r:id="rId13"/>
    <p:sldId id="29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1" d="100"/>
          <a:sy n="41" d="100"/>
        </p:scale>
        <p:origin x="84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0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14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33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603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13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33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91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05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93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9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03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030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250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68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51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438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B173186-9D77-4598-AC0F-E35E0CECF31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D5F5845-A60C-4A44-B21F-B7B0528B1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47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66687"/>
            <a:ext cx="9935076" cy="267764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Praktik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Kebidanan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Sensitif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(Culturally Sensitive Midwifery Care)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4" y="5087814"/>
            <a:ext cx="9747507" cy="55098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Case STUDY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435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Rekomendasi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Kasus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170" y="2603500"/>
            <a:ext cx="10316308" cy="34163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Pendekatan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konseling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melibatkan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pemberian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alternatif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makanan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bergizi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diterima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setempat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pemantauan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status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berkelanjutan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nutrisi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janin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terpenuhi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tanpa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38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747508" cy="706964"/>
          </a:xfrm>
        </p:spPr>
        <p:txBody>
          <a:bodyPr/>
          <a:lstStyle/>
          <a:p>
            <a:pPr algn="ctr"/>
            <a:r>
              <a:rPr lang="fi-FI" b="1" dirty="0">
                <a:latin typeface="Arial" panose="020B0604020202020204" pitchFamily="34" charset="0"/>
                <a:cs typeface="Arial" panose="020B0604020202020204" pitchFamily="34" charset="0"/>
              </a:rPr>
              <a:t>Kasus 2: Penolakan Persalinan di Fasilitas Kesehatan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938" y="2603500"/>
            <a:ext cx="10550770" cy="3416300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B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G1P0A0,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39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minggu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berencana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rumah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bantuan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dukun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tradisi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turun-temurun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Padahal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pemeriksaan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menunjukkan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mengalami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termasuk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berisiko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menyarankan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fasilitas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namun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tetap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menolak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F.A :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Kepercayaan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dukun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keselamatan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Strategi pendekatan budaya oleh bidan.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114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372369" cy="706964"/>
          </a:xfrm>
        </p:spPr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Kasus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Penolakan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KB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Kepercayaan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831" y="2603500"/>
            <a:ext cx="10199077" cy="3416300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C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P4A0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datang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kontrol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nifas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konseling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KB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pasca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namun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suaminya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menolak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kontrasepsi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menganggap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membawa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rezekI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berencana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segera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meskipun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terbatas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F.A 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Pengaruh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reproduksi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reproduksi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pengambilan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Pendekatan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konseling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menghargai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72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466154" cy="706964"/>
          </a:xfrm>
        </p:spPr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Kasus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Larangan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Kontak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Lahir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603500"/>
            <a:ext cx="10527323" cy="3416300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26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melahirkan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sehat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nifas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dilarang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menggendong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minggu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pertama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dipercaya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manja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sakit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Akibatnya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diasuh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nenek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pemberian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ASI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optimal.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kunjungan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rumah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menemukan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mulai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menurun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F.A 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memengaruhi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praktik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Dampak budaya terhadap kesehatan neonatus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i-FI" sz="2400" dirty="0">
                <a:latin typeface="Arial" panose="020B0604020202020204" pitchFamily="34" charset="0"/>
                <a:cs typeface="Arial" panose="020B0604020202020204" pitchFamily="34" charset="0"/>
              </a:rPr>
              <a:t>Edukasi kesehatan yang sensitif budaya.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857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352" y="2477260"/>
            <a:ext cx="10515600" cy="1325563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lgerian" panose="04020705040A02060702" pitchFamily="82" charset="0"/>
              </a:rPr>
              <a:t>Terima</a:t>
            </a:r>
            <a:r>
              <a:rPr lang="en-US" b="1" dirty="0" smtClean="0">
                <a:solidFill>
                  <a:schemeClr val="tx1"/>
                </a:solidFill>
                <a:latin typeface="Algerian" panose="04020705040A02060702" pitchFamily="82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lgerian" panose="04020705040A02060702" pitchFamily="82" charset="0"/>
              </a:rPr>
              <a:t>kasih</a:t>
            </a:r>
            <a:endParaRPr lang="en-US" b="1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291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935077" cy="706964"/>
          </a:xfrm>
        </p:spPr>
        <p:txBody>
          <a:bodyPr>
            <a:normAutofit fontScale="90000"/>
          </a:bodyPr>
          <a:lstStyle/>
          <a:p>
            <a:pPr algn="ctr"/>
            <a:r>
              <a:rPr lang="fi-FI" sz="4000" b="1" dirty="0">
                <a:latin typeface="Arial" panose="020B0604020202020204" pitchFamily="34" charset="0"/>
                <a:cs typeface="Arial" panose="020B0604020202020204" pitchFamily="34" charset="0"/>
              </a:rPr>
              <a:t>Pertanyaan Analisis untuk Semua Kelompok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01532"/>
            <a:ext cx="10515600" cy="3575430"/>
          </a:xfrm>
        </p:spPr>
        <p:txBody>
          <a:bodyPr>
            <a:norm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Identifikasi masalah utama pada kasus</a:t>
            </a:r>
            <a:r>
              <a:rPr lang="fi-FI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v-S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memengaruhi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klien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dihormati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Jelaskan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intervensi kebidanan yang dapat dilakukan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mungkin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memahami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klien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rekomendasi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kasus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379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630277" cy="706964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b="1" dirty="0">
                <a:latin typeface="Arial" panose="020B0604020202020204" pitchFamily="34" charset="0"/>
                <a:cs typeface="Arial" panose="020B0604020202020204" pitchFamily="34" charset="0"/>
              </a:rPr>
              <a:t>Kasus 1: Pantangan Makanan pada Ibu Hamil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062" y="2603500"/>
            <a:ext cx="10527323" cy="34163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28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minggu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berasal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memegang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teguh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adat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setempat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dilarang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mengonsumsi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telur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daging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dipercaya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sulit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pemeriksaan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ANC,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menemukan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kenaikan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kadar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hemoglobin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9,8 g/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tetap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ingin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mengikuti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pantangan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makanan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takut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dianggap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menghormati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adat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77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15693" y="3116475"/>
            <a:ext cx="113063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Pengaruh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status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gizi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hamil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Pendekatan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edukasi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gizi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pengambilan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6339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Identifikasi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046" y="2603500"/>
            <a:ext cx="10644554" cy="34163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kasus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mengalami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kekurangan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gizi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anemia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akibat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pantangan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mengonsumsi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protein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hewani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telur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Hal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ditunjukkan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kenaikan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hemoglobin 9,8 g/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1988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583384" cy="706964"/>
          </a:xfrm>
        </p:spPr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Mempengaruhi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832" y="2603500"/>
            <a:ext cx="10339754" cy="34163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kepercayaan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telur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sulit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Pengaruh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takut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mengikuti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pantangan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Tingkat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dipengaruhi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kepercayaan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turun-temurun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5158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Dihormati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724" y="2603500"/>
            <a:ext cx="10058400" cy="3416300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Menghormati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kepercayaan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it-IT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Menghargai peran keluarga dalam pengambilan keputusan</a:t>
            </a:r>
            <a:r>
              <a:rPr lang="it-IT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menyalahkan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merendahkan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keyakinan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dianut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fi-FI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Mengutamakan komunikasi yang santun dan empatik.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327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Intervensi</a:t>
            </a:r>
            <a:r>
              <a:rPr lang="en-US" b="1" dirty="0"/>
              <a:t> </a:t>
            </a:r>
            <a:r>
              <a:rPr lang="en-US" b="1" dirty="0" err="1"/>
              <a:t>Kebidanan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77" y="2486269"/>
            <a:ext cx="11113477" cy="3416300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pemeriksaan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status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gizi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pemantauan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berkala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Menawarkan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alternatif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protein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diterima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setempat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tempe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tahu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kacang-kacangan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susu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protein lain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diperbolehkan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Menganjurkan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konsumsi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tablet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tambah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teratur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edukasi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mengenai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pentingnya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protein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hamil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janin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Melibatkan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konseling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memahami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pemenuhan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gizi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kehamilan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kunjungan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ulang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memantau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3929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419261" cy="706964"/>
          </a:xfrm>
        </p:spPr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Memahami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Klien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154" y="2603500"/>
            <a:ext cx="10574215" cy="341630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ketidakpercayaan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efektif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i-FI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Risiko anemia, kekurangan gizi, BBLR, dan komplikasi kehamilan meningkat</a:t>
            </a:r>
            <a:r>
              <a:rPr lang="fi-FI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sv-SE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Kunjungan ANC dan kepatuhan terhadap anjuran kesehatan dapat menurun</a:t>
            </a:r>
            <a:r>
              <a:rPr lang="sv-SE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menolak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tenaga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95648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156</TotalTime>
  <Words>746</Words>
  <Application>Microsoft Office PowerPoint</Application>
  <PresentationFormat>Widescreen</PresentationFormat>
  <Paragraphs>54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Algerian</vt:lpstr>
      <vt:lpstr>Arial</vt:lpstr>
      <vt:lpstr>Century Gothic</vt:lpstr>
      <vt:lpstr>Wingdings 3</vt:lpstr>
      <vt:lpstr>Ion Boardroom</vt:lpstr>
      <vt:lpstr>Praktik Kebidanan yang Sensitif Budaya (Culturally Sensitive Midwifery Care)</vt:lpstr>
      <vt:lpstr>Pertanyaan Analisis untuk Semua Kelompok</vt:lpstr>
      <vt:lpstr>Contoh Kasus 1: Pantangan Makanan pada Ibu Hamil</vt:lpstr>
      <vt:lpstr>Fokus Analisis</vt:lpstr>
      <vt:lpstr>Identifikasi Masalah Utama</vt:lpstr>
      <vt:lpstr>Faktor Sosial Budaya yang Mempengaruhi</vt:lpstr>
      <vt:lpstr>Nilai Budaya yang Perlu Dihormati Bidan</vt:lpstr>
      <vt:lpstr>Intervensi Kebidanan </vt:lpstr>
      <vt:lpstr>Dampak Jika Bidan Tidak Memahami Budaya Klien</vt:lpstr>
      <vt:lpstr>Rekomendasi Penyelesaian Kasus</vt:lpstr>
      <vt:lpstr>Kasus 2: Penolakan Persalinan di Fasilitas Kesehatan</vt:lpstr>
      <vt:lpstr>Kasus 3: Penolakan KB karena Kepercayaan Budaya</vt:lpstr>
      <vt:lpstr>Kasus 4: Larangan Kontak dengan Bayi Baru Lahir</vt:lpstr>
      <vt:lpstr>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PERSPEKTIF ILMU SOSIAL BUDAYA DALAM PRAKTIK KEBIDANAN</dc:title>
  <dc:creator>USER</dc:creator>
  <cp:lastModifiedBy>USER</cp:lastModifiedBy>
  <cp:revision>17</cp:revision>
  <dcterms:created xsi:type="dcterms:W3CDTF">2026-06-04T01:16:02Z</dcterms:created>
  <dcterms:modified xsi:type="dcterms:W3CDTF">2026-06-24T16:00:08Z</dcterms:modified>
</cp:coreProperties>
</file>